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374" r:id="rId3"/>
    <p:sldId id="462" r:id="rId4"/>
    <p:sldId id="449" r:id="rId5"/>
    <p:sldId id="460" r:id="rId6"/>
    <p:sldId id="375" r:id="rId7"/>
    <p:sldId id="431" r:id="rId8"/>
    <p:sldId id="432" r:id="rId9"/>
    <p:sldId id="433" r:id="rId10"/>
    <p:sldId id="417" r:id="rId11"/>
    <p:sldId id="430" r:id="rId12"/>
    <p:sldId id="434" r:id="rId13"/>
    <p:sldId id="421" r:id="rId14"/>
    <p:sldId id="435" r:id="rId15"/>
    <p:sldId id="440" r:id="rId16"/>
    <p:sldId id="436" r:id="rId17"/>
    <p:sldId id="437" r:id="rId18"/>
    <p:sldId id="439" r:id="rId19"/>
    <p:sldId id="442" r:id="rId20"/>
    <p:sldId id="427" r:id="rId21"/>
    <p:sldId id="441" r:id="rId22"/>
    <p:sldId id="426" r:id="rId23"/>
    <p:sldId id="443" r:id="rId24"/>
    <p:sldId id="444" r:id="rId25"/>
    <p:sldId id="445" r:id="rId26"/>
    <p:sldId id="465" r:id="rId27"/>
    <p:sldId id="447" r:id="rId28"/>
    <p:sldId id="446" r:id="rId29"/>
    <p:sldId id="395" r:id="rId30"/>
    <p:sldId id="365" r:id="rId31"/>
    <p:sldId id="448" r:id="rId32"/>
    <p:sldId id="461" r:id="rId33"/>
    <p:sldId id="451" r:id="rId34"/>
    <p:sldId id="453" r:id="rId35"/>
    <p:sldId id="454" r:id="rId36"/>
    <p:sldId id="428" r:id="rId37"/>
    <p:sldId id="455" r:id="rId38"/>
    <p:sldId id="399" r:id="rId39"/>
    <p:sldId id="409" r:id="rId40"/>
    <p:sldId id="456" r:id="rId41"/>
    <p:sldId id="457" r:id="rId42"/>
    <p:sldId id="429" r:id="rId43"/>
    <p:sldId id="412" r:id="rId44"/>
    <p:sldId id="381" r:id="rId45"/>
    <p:sldId id="393" r:id="rId46"/>
    <p:sldId id="405" r:id="rId47"/>
    <p:sldId id="403" r:id="rId48"/>
    <p:sldId id="420" r:id="rId49"/>
    <p:sldId id="401" r:id="rId50"/>
    <p:sldId id="458" r:id="rId51"/>
    <p:sldId id="464" r:id="rId52"/>
    <p:sldId id="459" r:id="rId53"/>
    <p:sldId id="463" r:id="rId54"/>
    <p:sldId id="316" r:id="rId5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A15FE"/>
    <a:srgbClr val="D4B2F5"/>
    <a:srgbClr val="525068"/>
    <a:srgbClr val="FCFCFC"/>
    <a:srgbClr val="555464"/>
    <a:srgbClr val="4B49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077003-7B2E-4914-9B80-5CC2E4A635FA}" v="2961" dt="2019-06-19T14:42:43.7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126" y="408"/>
      </p:cViewPr>
      <p:guideLst>
        <p:guide orient="horz" pos="1620"/>
        <p:guide pos="2880"/>
      </p:guideLst>
    </p:cSldViewPr>
  </p:slideViewPr>
  <p:notesTextViewPr>
    <p:cViewPr>
      <p:scale>
        <a:sx n="1" d="1"/>
        <a:sy n="1" d="1"/>
      </p:scale>
      <p:origin x="0" y="-432"/>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61"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tiago Cano Muniz" userId="77278d51-8899-4792-a37d-34c094257561" providerId="ADAL" clId="{6B0EA418-C5DD-48BC-9D75-22642BE877EF}"/>
    <pc:docChg chg="undo custSel addSld delSld modSld sldOrd">
      <pc:chgData name="Santiago Cano Muniz" userId="77278d51-8899-4792-a37d-34c094257561" providerId="ADAL" clId="{6B0EA418-C5DD-48BC-9D75-22642BE877EF}" dt="2019-06-12T17:20:21.141" v="116" actId="20577"/>
      <pc:docMkLst>
        <pc:docMk/>
      </pc:docMkLst>
      <pc:sldChg chg="add">
        <pc:chgData name="Santiago Cano Muniz" userId="77278d51-8899-4792-a37d-34c094257561" providerId="ADAL" clId="{6B0EA418-C5DD-48BC-9D75-22642BE877EF}" dt="2019-06-04T17:46:44.107" v="0"/>
        <pc:sldMkLst>
          <pc:docMk/>
          <pc:sldMk cId="1634167733" sldId="374"/>
        </pc:sldMkLst>
      </pc:sldChg>
      <pc:sldChg chg="add">
        <pc:chgData name="Santiago Cano Muniz" userId="77278d51-8899-4792-a37d-34c094257561" providerId="ADAL" clId="{6B0EA418-C5DD-48BC-9D75-22642BE877EF}" dt="2019-06-04T18:26:45.140" v="82"/>
        <pc:sldMkLst>
          <pc:docMk/>
          <pc:sldMk cId="3406655598" sldId="395"/>
        </pc:sldMkLst>
      </pc:sldChg>
      <pc:sldChg chg="modSp">
        <pc:chgData name="Santiago Cano Muniz" userId="77278d51-8899-4792-a37d-34c094257561" providerId="ADAL" clId="{6B0EA418-C5DD-48BC-9D75-22642BE877EF}" dt="2019-06-12T17:20:11.232" v="113" actId="27636"/>
        <pc:sldMkLst>
          <pc:docMk/>
          <pc:sldMk cId="795099276" sldId="405"/>
        </pc:sldMkLst>
        <pc:spChg chg="mod">
          <ac:chgData name="Santiago Cano Muniz" userId="77278d51-8899-4792-a37d-34c094257561" providerId="ADAL" clId="{6B0EA418-C5DD-48BC-9D75-22642BE877EF}" dt="2019-06-12T17:20:11.232" v="113" actId="27636"/>
          <ac:spMkLst>
            <pc:docMk/>
            <pc:sldMk cId="795099276" sldId="405"/>
            <ac:spMk id="11" creationId="{C00D0C92-3AE6-47CD-A274-5C719C6959F2}"/>
          </ac:spMkLst>
        </pc:spChg>
      </pc:sldChg>
      <pc:sldChg chg="add">
        <pc:chgData name="Santiago Cano Muniz" userId="77278d51-8899-4792-a37d-34c094257561" providerId="ADAL" clId="{6B0EA418-C5DD-48BC-9D75-22642BE877EF}" dt="2019-06-04T18:28:36.753" v="103"/>
        <pc:sldMkLst>
          <pc:docMk/>
          <pc:sldMk cId="418327032" sldId="412"/>
        </pc:sldMkLst>
      </pc:sldChg>
      <pc:sldChg chg="modSp">
        <pc:chgData name="Santiago Cano Muniz" userId="77278d51-8899-4792-a37d-34c094257561" providerId="ADAL" clId="{6B0EA418-C5DD-48BC-9D75-22642BE877EF}" dt="2019-06-12T17:20:21.141" v="116" actId="20577"/>
        <pc:sldMkLst>
          <pc:docMk/>
          <pc:sldMk cId="3982124639" sldId="417"/>
        </pc:sldMkLst>
        <pc:spChg chg="mod">
          <ac:chgData name="Santiago Cano Muniz" userId="77278d51-8899-4792-a37d-34c094257561" providerId="ADAL" clId="{6B0EA418-C5DD-48BC-9D75-22642BE877EF}" dt="2019-06-04T17:59:44.377" v="32"/>
          <ac:spMkLst>
            <pc:docMk/>
            <pc:sldMk cId="3982124639" sldId="417"/>
            <ac:spMk id="12" creationId="{97D272A0-BE93-4DEF-B25D-26DD12921AAC}"/>
          </ac:spMkLst>
        </pc:spChg>
        <pc:spChg chg="mod">
          <ac:chgData name="Santiago Cano Muniz" userId="77278d51-8899-4792-a37d-34c094257561" providerId="ADAL" clId="{6B0EA418-C5DD-48BC-9D75-22642BE877EF}" dt="2019-06-12T17:20:21.141" v="116" actId="20577"/>
          <ac:spMkLst>
            <pc:docMk/>
            <pc:sldMk cId="3982124639" sldId="417"/>
            <ac:spMk id="21" creationId="{58E558C8-5008-44FC-8B8E-F6094A397813}"/>
          </ac:spMkLst>
        </pc:spChg>
      </pc:sldChg>
      <pc:sldChg chg="delSp">
        <pc:chgData name="Santiago Cano Muniz" userId="77278d51-8899-4792-a37d-34c094257561" providerId="ADAL" clId="{6B0EA418-C5DD-48BC-9D75-22642BE877EF}" dt="2019-06-04T18:12:05.425" v="48" actId="478"/>
        <pc:sldMkLst>
          <pc:docMk/>
          <pc:sldMk cId="3539141211" sldId="421"/>
        </pc:sldMkLst>
        <pc:picChg chg="del">
          <ac:chgData name="Santiago Cano Muniz" userId="77278d51-8899-4792-a37d-34c094257561" providerId="ADAL" clId="{6B0EA418-C5DD-48BC-9D75-22642BE877EF}" dt="2019-06-04T18:12:05.425" v="48" actId="478"/>
          <ac:picMkLst>
            <pc:docMk/>
            <pc:sldMk cId="3539141211" sldId="421"/>
            <ac:picMk id="2" creationId="{9A2A9866-985C-4C33-AE12-50153C6BBE04}"/>
          </ac:picMkLst>
        </pc:picChg>
      </pc:sldChg>
      <pc:sldChg chg="delSp modSp add">
        <pc:chgData name="Santiago Cano Muniz" userId="77278d51-8899-4792-a37d-34c094257561" providerId="ADAL" clId="{6B0EA418-C5DD-48BC-9D75-22642BE877EF}" dt="2019-06-04T18:12:09.236" v="50" actId="1076"/>
        <pc:sldMkLst>
          <pc:docMk/>
          <pc:sldMk cId="1210378864" sldId="426"/>
        </pc:sldMkLst>
        <pc:picChg chg="mod">
          <ac:chgData name="Santiago Cano Muniz" userId="77278d51-8899-4792-a37d-34c094257561" providerId="ADAL" clId="{6B0EA418-C5DD-48BC-9D75-22642BE877EF}" dt="2019-06-04T18:12:09.236" v="50" actId="1076"/>
          <ac:picMkLst>
            <pc:docMk/>
            <pc:sldMk cId="1210378864" sldId="426"/>
            <ac:picMk id="2" creationId="{9A2A9866-985C-4C33-AE12-50153C6BBE04}"/>
          </ac:picMkLst>
        </pc:picChg>
        <pc:picChg chg="del">
          <ac:chgData name="Santiago Cano Muniz" userId="77278d51-8899-4792-a37d-34c094257561" providerId="ADAL" clId="{6B0EA418-C5DD-48BC-9D75-22642BE877EF}" dt="2019-06-04T18:12:06.654" v="49" actId="478"/>
          <ac:picMkLst>
            <pc:docMk/>
            <pc:sldMk cId="1210378864" sldId="426"/>
            <ac:picMk id="3" creationId="{5D600140-0BE0-4136-A79D-EC66FE9765F1}"/>
          </ac:picMkLst>
        </pc:picChg>
      </pc:sldChg>
      <pc:sldChg chg="modSp add ord">
        <pc:chgData name="Santiago Cano Muniz" userId="77278d51-8899-4792-a37d-34c094257561" providerId="ADAL" clId="{6B0EA418-C5DD-48BC-9D75-22642BE877EF}" dt="2019-06-12T17:20:15.157" v="114" actId="1076"/>
        <pc:sldMkLst>
          <pc:docMk/>
          <pc:sldMk cId="1296657379" sldId="427"/>
        </pc:sldMkLst>
        <pc:spChg chg="mod">
          <ac:chgData name="Santiago Cano Muniz" userId="77278d51-8899-4792-a37d-34c094257561" providerId="ADAL" clId="{6B0EA418-C5DD-48BC-9D75-22642BE877EF}" dt="2019-06-04T18:15:04.676" v="55" actId="6549"/>
          <ac:spMkLst>
            <pc:docMk/>
            <pc:sldMk cId="1296657379" sldId="427"/>
            <ac:spMk id="10" creationId="{FA4980DD-07F6-45CC-8173-87F2C43A7E35}"/>
          </ac:spMkLst>
        </pc:spChg>
        <pc:spChg chg="mod">
          <ac:chgData name="Santiago Cano Muniz" userId="77278d51-8899-4792-a37d-34c094257561" providerId="ADAL" clId="{6B0EA418-C5DD-48BC-9D75-22642BE877EF}" dt="2019-06-12T17:20:15.157" v="114" actId="1076"/>
          <ac:spMkLst>
            <pc:docMk/>
            <pc:sldMk cId="1296657379" sldId="427"/>
            <ac:spMk id="12" creationId="{50F5EB81-C182-46D3-8241-EFA9A2A2B8D5}"/>
          </ac:spMkLst>
        </pc:spChg>
      </pc:sldChg>
      <pc:sldChg chg="add">
        <pc:chgData name="Santiago Cano Muniz" userId="77278d51-8899-4792-a37d-34c094257561" providerId="ADAL" clId="{6B0EA418-C5DD-48BC-9D75-22642BE877EF}" dt="2019-06-04T18:37:42.555" v="109"/>
        <pc:sldMkLst>
          <pc:docMk/>
          <pc:sldMk cId="1552879283" sldId="429"/>
        </pc:sldMkLst>
      </pc:sldChg>
    </pc:docChg>
  </pc:docChgLst>
  <pc:docChgLst>
    <pc:chgData name="Santiago Cano Muniz" userId="77278d51-8899-4792-a37d-34c094257561" providerId="ADAL" clId="{87077003-7B2E-4914-9B80-5CC2E4A635FA}"/>
    <pc:docChg chg="undo custSel addSld delSld modSld sldOrd">
      <pc:chgData name="Santiago Cano Muniz" userId="77278d51-8899-4792-a37d-34c094257561" providerId="ADAL" clId="{87077003-7B2E-4914-9B80-5CC2E4A635FA}" dt="2019-06-19T14:42:53.019" v="7067" actId="20577"/>
      <pc:docMkLst>
        <pc:docMk/>
      </pc:docMkLst>
      <pc:sldChg chg="modSp modTransition">
        <pc:chgData name="Santiago Cano Muniz" userId="77278d51-8899-4792-a37d-34c094257561" providerId="ADAL" clId="{87077003-7B2E-4914-9B80-5CC2E4A635FA}" dt="2019-06-15T20:17:25.911" v="6048" actId="313"/>
        <pc:sldMkLst>
          <pc:docMk/>
          <pc:sldMk cId="3080568360" sldId="256"/>
        </pc:sldMkLst>
        <pc:spChg chg="mod">
          <ac:chgData name="Santiago Cano Muniz" userId="77278d51-8899-4792-a37d-34c094257561" providerId="ADAL" clId="{87077003-7B2E-4914-9B80-5CC2E4A635FA}" dt="2019-06-15T20:17:25.911" v="6048" actId="313"/>
          <ac:spMkLst>
            <pc:docMk/>
            <pc:sldMk cId="3080568360" sldId="256"/>
            <ac:spMk id="2" creationId="{00000000-0000-0000-0000-000000000000}"/>
          </ac:spMkLst>
        </pc:spChg>
      </pc:sldChg>
      <pc:sldChg chg="addSp modSp add">
        <pc:chgData name="Santiago Cano Muniz" userId="77278d51-8899-4792-a37d-34c094257561" providerId="ADAL" clId="{87077003-7B2E-4914-9B80-5CC2E4A635FA}" dt="2019-06-19T12:37:18.386" v="6346" actId="1076"/>
        <pc:sldMkLst>
          <pc:docMk/>
          <pc:sldMk cId="333015778" sldId="316"/>
        </pc:sldMkLst>
        <pc:spChg chg="add mod">
          <ac:chgData name="Santiago Cano Muniz" userId="77278d51-8899-4792-a37d-34c094257561" providerId="ADAL" clId="{87077003-7B2E-4914-9B80-5CC2E4A635FA}" dt="2019-06-19T12:37:18.386" v="6346" actId="1076"/>
          <ac:spMkLst>
            <pc:docMk/>
            <pc:sldMk cId="333015778" sldId="316"/>
            <ac:spMk id="4" creationId="{8D22FCC3-7386-4329-9799-2347172290E2}"/>
          </ac:spMkLst>
        </pc:spChg>
      </pc:sldChg>
      <pc:sldChg chg="addSp delSp modSp ord modTransition delAnim modAnim">
        <pc:chgData name="Santiago Cano Muniz" userId="77278d51-8899-4792-a37d-34c094257561" providerId="ADAL" clId="{87077003-7B2E-4914-9B80-5CC2E4A635FA}" dt="2019-06-14T11:35:04.103" v="5916" actId="20577"/>
        <pc:sldMkLst>
          <pc:docMk/>
          <pc:sldMk cId="2359494542" sldId="365"/>
        </pc:sldMkLst>
        <pc:spChg chg="add">
          <ac:chgData name="Santiago Cano Muniz" userId="77278d51-8899-4792-a37d-34c094257561" providerId="ADAL" clId="{87077003-7B2E-4914-9B80-5CC2E4A635FA}" dt="2019-06-12T21:41:48.945" v="2633"/>
          <ac:spMkLst>
            <pc:docMk/>
            <pc:sldMk cId="2359494542" sldId="365"/>
            <ac:spMk id="9" creationId="{E40EE272-9085-47B3-96F3-E3669C0B81B6}"/>
          </ac:spMkLst>
        </pc:spChg>
        <pc:spChg chg="mod">
          <ac:chgData name="Santiago Cano Muniz" userId="77278d51-8899-4792-a37d-34c094257561" providerId="ADAL" clId="{87077003-7B2E-4914-9B80-5CC2E4A635FA}" dt="2019-06-14T11:35:04.103" v="5916" actId="20577"/>
          <ac:spMkLst>
            <pc:docMk/>
            <pc:sldMk cId="2359494542" sldId="365"/>
            <ac:spMk id="12" creationId="{CCB0D69A-B09C-40FB-B2DB-AB78D591E2EF}"/>
          </ac:spMkLst>
        </pc:spChg>
        <pc:spChg chg="add mod">
          <ac:chgData name="Santiago Cano Muniz" userId="77278d51-8899-4792-a37d-34c094257561" providerId="ADAL" clId="{87077003-7B2E-4914-9B80-5CC2E4A635FA}" dt="2019-06-13T06:29:19.594" v="3943" actId="1076"/>
          <ac:spMkLst>
            <pc:docMk/>
            <pc:sldMk cId="2359494542" sldId="365"/>
            <ac:spMk id="15" creationId="{9E21BA5F-9DB0-4D9D-8483-50E14D3CA35E}"/>
          </ac:spMkLst>
        </pc:spChg>
        <pc:spChg chg="del">
          <ac:chgData name="Santiago Cano Muniz" userId="77278d51-8899-4792-a37d-34c094257561" providerId="ADAL" clId="{87077003-7B2E-4914-9B80-5CC2E4A635FA}" dt="2019-06-12T21:41:48.712" v="2632" actId="478"/>
          <ac:spMkLst>
            <pc:docMk/>
            <pc:sldMk cId="2359494542" sldId="365"/>
            <ac:spMk id="116" creationId="{00000000-0000-0000-0000-000000000000}"/>
          </ac:spMkLst>
        </pc:spChg>
        <pc:grpChg chg="del">
          <ac:chgData name="Santiago Cano Muniz" userId="77278d51-8899-4792-a37d-34c094257561" providerId="ADAL" clId="{87077003-7B2E-4914-9B80-5CC2E4A635FA}" dt="2019-06-13T06:21:43.159" v="3872" actId="478"/>
          <ac:grpSpMkLst>
            <pc:docMk/>
            <pc:sldMk cId="2359494542" sldId="365"/>
            <ac:grpSpMk id="2" creationId="{73E25F86-08C7-4548-8E03-B76CC049732F}"/>
          </ac:grpSpMkLst>
        </pc:grpChg>
        <pc:picChg chg="add del mod">
          <ac:chgData name="Santiago Cano Muniz" userId="77278d51-8899-4792-a37d-34c094257561" providerId="ADAL" clId="{87077003-7B2E-4914-9B80-5CC2E4A635FA}" dt="2019-06-13T06:27:38.975" v="3889" actId="478"/>
          <ac:picMkLst>
            <pc:docMk/>
            <pc:sldMk cId="2359494542" sldId="365"/>
            <ac:picMk id="4" creationId="{BE3C171C-937A-4A3A-8503-2E22D5808758}"/>
          </ac:picMkLst>
        </pc:picChg>
        <pc:picChg chg="add del mod">
          <ac:chgData name="Santiago Cano Muniz" userId="77278d51-8899-4792-a37d-34c094257561" providerId="ADAL" clId="{87077003-7B2E-4914-9B80-5CC2E4A635FA}" dt="2019-06-13T06:24:40.540" v="3878" actId="478"/>
          <ac:picMkLst>
            <pc:docMk/>
            <pc:sldMk cId="2359494542" sldId="365"/>
            <ac:picMk id="5" creationId="{52194DFC-29F7-4EEA-81C7-EAC35A9552BB}"/>
          </ac:picMkLst>
        </pc:picChg>
        <pc:picChg chg="add mod ord">
          <ac:chgData name="Santiago Cano Muniz" userId="77278d51-8899-4792-a37d-34c094257561" providerId="ADAL" clId="{87077003-7B2E-4914-9B80-5CC2E4A635FA}" dt="2019-06-13T06:25:35.797" v="3887" actId="167"/>
          <ac:picMkLst>
            <pc:docMk/>
            <pc:sldMk cId="2359494542" sldId="365"/>
            <ac:picMk id="6" creationId="{3759AFFE-B779-4EED-9533-A62755EB9CDC}"/>
          </ac:picMkLst>
        </pc:picChg>
      </pc:sldChg>
      <pc:sldChg chg="addSp delSp modSp modTransition modAnim">
        <pc:chgData name="Santiago Cano Muniz" userId="77278d51-8899-4792-a37d-34c094257561" providerId="ADAL" clId="{87077003-7B2E-4914-9B80-5CC2E4A635FA}" dt="2019-06-19T11:21:35.965" v="6134" actId="478"/>
        <pc:sldMkLst>
          <pc:docMk/>
          <pc:sldMk cId="1634167733" sldId="374"/>
        </pc:sldMkLst>
        <pc:spChg chg="add del mod">
          <ac:chgData name="Santiago Cano Muniz" userId="77278d51-8899-4792-a37d-34c094257561" providerId="ADAL" clId="{87077003-7B2E-4914-9B80-5CC2E4A635FA}" dt="2019-06-19T11:21:35.965" v="6134" actId="478"/>
          <ac:spMkLst>
            <pc:docMk/>
            <pc:sldMk cId="1634167733" sldId="374"/>
            <ac:spMk id="3" creationId="{A2E8D85D-60D8-4035-B287-EBCD588ED042}"/>
          </ac:spMkLst>
        </pc:spChg>
        <pc:spChg chg="mod">
          <ac:chgData name="Santiago Cano Muniz" userId="77278d51-8899-4792-a37d-34c094257561" providerId="ADAL" clId="{87077003-7B2E-4914-9B80-5CC2E4A635FA}" dt="2019-06-15T21:15:29.647" v="6058" actId="1036"/>
          <ac:spMkLst>
            <pc:docMk/>
            <pc:sldMk cId="1634167733" sldId="374"/>
            <ac:spMk id="14" creationId="{00000000-0000-0000-0000-000000000000}"/>
          </ac:spMkLst>
        </pc:spChg>
        <pc:spChg chg="add">
          <ac:chgData name="Santiago Cano Muniz" userId="77278d51-8899-4792-a37d-34c094257561" providerId="ADAL" clId="{87077003-7B2E-4914-9B80-5CC2E4A635FA}" dt="2019-06-12T21:42:52.197" v="2663"/>
          <ac:spMkLst>
            <pc:docMk/>
            <pc:sldMk cId="1634167733" sldId="374"/>
            <ac:spMk id="20" creationId="{67614B92-0A7C-405F-AA52-A170D3F18950}"/>
          </ac:spMkLst>
        </pc:spChg>
        <pc:spChg chg="del">
          <ac:chgData name="Santiago Cano Muniz" userId="77278d51-8899-4792-a37d-34c094257561" providerId="ADAL" clId="{87077003-7B2E-4914-9B80-5CC2E4A635FA}" dt="2019-06-12T21:42:51.959" v="2662" actId="478"/>
          <ac:spMkLst>
            <pc:docMk/>
            <pc:sldMk cId="1634167733" sldId="374"/>
            <ac:spMk id="116" creationId="{00000000-0000-0000-0000-000000000000}"/>
          </ac:spMkLst>
        </pc:spChg>
        <pc:picChg chg="mod modCrop">
          <ac:chgData name="Santiago Cano Muniz" userId="77278d51-8899-4792-a37d-34c094257561" providerId="ADAL" clId="{87077003-7B2E-4914-9B80-5CC2E4A635FA}" dt="2019-06-13T16:28:27.863" v="4042" actId="732"/>
          <ac:picMkLst>
            <pc:docMk/>
            <pc:sldMk cId="1634167733" sldId="374"/>
            <ac:picMk id="19" creationId="{89EBB01D-BCB4-4480-BA05-B7D3B8FC7A00}"/>
          </ac:picMkLst>
        </pc:picChg>
        <pc:picChg chg="mod modCrop">
          <ac:chgData name="Santiago Cano Muniz" userId="77278d51-8899-4792-a37d-34c094257561" providerId="ADAL" clId="{87077003-7B2E-4914-9B80-5CC2E4A635FA}" dt="2019-06-13T16:29:03.916" v="4047" actId="732"/>
          <ac:picMkLst>
            <pc:docMk/>
            <pc:sldMk cId="1634167733" sldId="374"/>
            <ac:picMk id="31" creationId="{8CA43CB8-471B-4243-934C-965F35FD8371}"/>
          </ac:picMkLst>
        </pc:picChg>
      </pc:sldChg>
      <pc:sldChg chg="addSp delSp modSp add modTransition delAnim modAnim">
        <pc:chgData name="Santiago Cano Muniz" userId="77278d51-8899-4792-a37d-34c094257561" providerId="ADAL" clId="{87077003-7B2E-4914-9B80-5CC2E4A635FA}" dt="2019-06-15T21:15:52.817" v="6059" actId="790"/>
        <pc:sldMkLst>
          <pc:docMk/>
          <pc:sldMk cId="205145955" sldId="375"/>
        </pc:sldMkLst>
        <pc:spChg chg="del">
          <ac:chgData name="Santiago Cano Muniz" userId="77278d51-8899-4792-a37d-34c094257561" providerId="ADAL" clId="{87077003-7B2E-4914-9B80-5CC2E4A635FA}" dt="2019-06-08T18:29:54.955" v="51" actId="478"/>
          <ac:spMkLst>
            <pc:docMk/>
            <pc:sldMk cId="205145955" sldId="375"/>
            <ac:spMk id="7" creationId="{5C21C17C-F133-4C7E-81C6-E17E878CCEE5}"/>
          </ac:spMkLst>
        </pc:spChg>
        <pc:spChg chg="add">
          <ac:chgData name="Santiago Cano Muniz" userId="77278d51-8899-4792-a37d-34c094257561" providerId="ADAL" clId="{87077003-7B2E-4914-9B80-5CC2E4A635FA}" dt="2019-06-12T21:43:02.339" v="2669"/>
          <ac:spMkLst>
            <pc:docMk/>
            <pc:sldMk cId="205145955" sldId="375"/>
            <ac:spMk id="11" creationId="{00284B07-D25E-407B-BEF3-325052726C54}"/>
          </ac:spMkLst>
        </pc:spChg>
        <pc:spChg chg="mod">
          <ac:chgData name="Santiago Cano Muniz" userId="77278d51-8899-4792-a37d-34c094257561" providerId="ADAL" clId="{87077003-7B2E-4914-9B80-5CC2E4A635FA}" dt="2019-06-15T21:15:52.817" v="6059" actId="790"/>
          <ac:spMkLst>
            <pc:docMk/>
            <pc:sldMk cId="205145955" sldId="375"/>
            <ac:spMk id="14" creationId="{00000000-0000-0000-0000-000000000000}"/>
          </ac:spMkLst>
        </pc:spChg>
        <pc:spChg chg="add">
          <ac:chgData name="Santiago Cano Muniz" userId="77278d51-8899-4792-a37d-34c094257561" providerId="ADAL" clId="{87077003-7B2E-4914-9B80-5CC2E4A635FA}" dt="2019-06-08T18:31:24.354" v="58"/>
          <ac:spMkLst>
            <pc:docMk/>
            <pc:sldMk cId="205145955" sldId="375"/>
            <ac:spMk id="17" creationId="{89A2B9CD-B2D8-46CD-AE74-C97DD8815526}"/>
          </ac:spMkLst>
        </pc:spChg>
        <pc:spChg chg="add mod">
          <ac:chgData name="Santiago Cano Muniz" userId="77278d51-8899-4792-a37d-34c094257561" providerId="ADAL" clId="{87077003-7B2E-4914-9B80-5CC2E4A635FA}" dt="2019-06-08T18:31:57.511" v="64" actId="1076"/>
          <ac:spMkLst>
            <pc:docMk/>
            <pc:sldMk cId="205145955" sldId="375"/>
            <ac:spMk id="18" creationId="{573E9547-DE61-42D1-B2A7-25C47737080D}"/>
          </ac:spMkLst>
        </pc:spChg>
        <pc:spChg chg="del mod">
          <ac:chgData name="Santiago Cano Muniz" userId="77278d51-8899-4792-a37d-34c094257561" providerId="ADAL" clId="{87077003-7B2E-4914-9B80-5CC2E4A635FA}" dt="2019-06-08T18:31:24.050" v="57" actId="478"/>
          <ac:spMkLst>
            <pc:docMk/>
            <pc:sldMk cId="205145955" sldId="375"/>
            <ac:spMk id="20" creationId="{9D2345C8-91F1-4A82-90F6-760AF72723F8}"/>
          </ac:spMkLst>
        </pc:spChg>
        <pc:spChg chg="del">
          <ac:chgData name="Santiago Cano Muniz" userId="77278d51-8899-4792-a37d-34c094257561" providerId="ADAL" clId="{87077003-7B2E-4914-9B80-5CC2E4A635FA}" dt="2019-06-08T18:29:53.256" v="50" actId="478"/>
          <ac:spMkLst>
            <pc:docMk/>
            <pc:sldMk cId="205145955" sldId="375"/>
            <ac:spMk id="22" creationId="{88280DBF-9226-4864-A29F-11729A1C8A5C}"/>
          </ac:spMkLst>
        </pc:spChg>
        <pc:spChg chg="del">
          <ac:chgData name="Santiago Cano Muniz" userId="77278d51-8899-4792-a37d-34c094257561" providerId="ADAL" clId="{87077003-7B2E-4914-9B80-5CC2E4A635FA}" dt="2019-06-12T21:43:02.084" v="2668" actId="478"/>
          <ac:spMkLst>
            <pc:docMk/>
            <pc:sldMk cId="205145955" sldId="375"/>
            <ac:spMk id="116" creationId="{00000000-0000-0000-0000-000000000000}"/>
          </ac:spMkLst>
        </pc:spChg>
        <pc:picChg chg="mod">
          <ac:chgData name="Santiago Cano Muniz" userId="77278d51-8899-4792-a37d-34c094257561" providerId="ADAL" clId="{87077003-7B2E-4914-9B80-5CC2E4A635FA}" dt="2019-06-09T19:45:11.406" v="778" actId="1076"/>
          <ac:picMkLst>
            <pc:docMk/>
            <pc:sldMk cId="205145955" sldId="375"/>
            <ac:picMk id="5" creationId="{AB221DD7-11E6-4D28-9261-4FDB0A881901}"/>
          </ac:picMkLst>
        </pc:picChg>
        <pc:picChg chg="add del mod">
          <ac:chgData name="Santiago Cano Muniz" userId="77278d51-8899-4792-a37d-34c094257561" providerId="ADAL" clId="{87077003-7B2E-4914-9B80-5CC2E4A635FA}" dt="2019-06-08T18:26:02.232" v="44" actId="478"/>
          <ac:picMkLst>
            <pc:docMk/>
            <pc:sldMk cId="205145955" sldId="375"/>
            <ac:picMk id="12" creationId="{926DB0F0-3DAA-44F5-8EA4-6937C9D8802A}"/>
          </ac:picMkLst>
        </pc:picChg>
        <pc:picChg chg="add del mod">
          <ac:chgData name="Santiago Cano Muniz" userId="77278d51-8899-4792-a37d-34c094257561" providerId="ADAL" clId="{87077003-7B2E-4914-9B80-5CC2E4A635FA}" dt="2019-06-08T19:41:33.601" v="171"/>
          <ac:picMkLst>
            <pc:docMk/>
            <pc:sldMk cId="205145955" sldId="375"/>
            <ac:picMk id="19" creationId="{6193CD36-F26F-42EB-8511-43D99A9AD2CC}"/>
          </ac:picMkLst>
        </pc:picChg>
      </pc:sldChg>
      <pc:sldChg chg="addSp delSp modSp modTransition modAnim">
        <pc:chgData name="Santiago Cano Muniz" userId="77278d51-8899-4792-a37d-34c094257561" providerId="ADAL" clId="{87077003-7B2E-4914-9B80-5CC2E4A635FA}" dt="2019-06-14T11:55:12.636" v="5946"/>
        <pc:sldMkLst>
          <pc:docMk/>
          <pc:sldMk cId="2432047180" sldId="381"/>
        </pc:sldMkLst>
        <pc:spChg chg="add">
          <ac:chgData name="Santiago Cano Muniz" userId="77278d51-8899-4792-a37d-34c094257561" providerId="ADAL" clId="{87077003-7B2E-4914-9B80-5CC2E4A635FA}" dt="2019-06-12T21:42:22.860" v="2649"/>
          <ac:spMkLst>
            <pc:docMk/>
            <pc:sldMk cId="2432047180" sldId="381"/>
            <ac:spMk id="7" creationId="{43F4A6F4-6CD0-46F0-A078-04AFF510F109}"/>
          </ac:spMkLst>
        </pc:spChg>
        <pc:spChg chg="mod">
          <ac:chgData name="Santiago Cano Muniz" userId="77278d51-8899-4792-a37d-34c094257561" providerId="ADAL" clId="{87077003-7B2E-4914-9B80-5CC2E4A635FA}" dt="2019-06-13T20:12:35.626" v="5697" actId="20577"/>
          <ac:spMkLst>
            <pc:docMk/>
            <pc:sldMk cId="2432047180" sldId="381"/>
            <ac:spMk id="13" creationId="{00000000-0000-0000-0000-000000000000}"/>
          </ac:spMkLst>
        </pc:spChg>
        <pc:spChg chg="mod">
          <ac:chgData name="Santiago Cano Muniz" userId="77278d51-8899-4792-a37d-34c094257561" providerId="ADAL" clId="{87077003-7B2E-4914-9B80-5CC2E4A635FA}" dt="2019-06-13T20:12:24.253" v="5666"/>
          <ac:spMkLst>
            <pc:docMk/>
            <pc:sldMk cId="2432047180" sldId="381"/>
            <ac:spMk id="14" creationId="{00000000-0000-0000-0000-000000000000}"/>
          </ac:spMkLst>
        </pc:spChg>
        <pc:spChg chg="del">
          <ac:chgData name="Santiago Cano Muniz" userId="77278d51-8899-4792-a37d-34c094257561" providerId="ADAL" clId="{87077003-7B2E-4914-9B80-5CC2E4A635FA}" dt="2019-06-12T21:42:22.571" v="2648" actId="478"/>
          <ac:spMkLst>
            <pc:docMk/>
            <pc:sldMk cId="2432047180" sldId="381"/>
            <ac:spMk id="116" creationId="{00000000-0000-0000-0000-000000000000}"/>
          </ac:spMkLst>
        </pc:spChg>
      </pc:sldChg>
      <pc:sldChg chg="addSp delSp modTransition modAnim">
        <pc:chgData name="Santiago Cano Muniz" userId="77278d51-8899-4792-a37d-34c094257561" providerId="ADAL" clId="{87077003-7B2E-4914-9B80-5CC2E4A635FA}" dt="2019-06-19T14:15:30.364" v="6523"/>
        <pc:sldMkLst>
          <pc:docMk/>
          <pc:sldMk cId="456537993" sldId="393"/>
        </pc:sldMkLst>
        <pc:spChg chg="add">
          <ac:chgData name="Santiago Cano Muniz" userId="77278d51-8899-4792-a37d-34c094257561" providerId="ADAL" clId="{87077003-7B2E-4914-9B80-5CC2E4A635FA}" dt="2019-06-12T21:42:26.409" v="2651"/>
          <ac:spMkLst>
            <pc:docMk/>
            <pc:sldMk cId="456537993" sldId="393"/>
            <ac:spMk id="11" creationId="{429411CF-1A59-4DB2-B6E9-3B83FF52A2F4}"/>
          </ac:spMkLst>
        </pc:spChg>
        <pc:spChg chg="del">
          <ac:chgData name="Santiago Cano Muniz" userId="77278d51-8899-4792-a37d-34c094257561" providerId="ADAL" clId="{87077003-7B2E-4914-9B80-5CC2E4A635FA}" dt="2019-06-12T21:42:26.098" v="2650" actId="478"/>
          <ac:spMkLst>
            <pc:docMk/>
            <pc:sldMk cId="456537993" sldId="393"/>
            <ac:spMk id="116" creationId="{00000000-0000-0000-0000-000000000000}"/>
          </ac:spMkLst>
        </pc:spChg>
      </pc:sldChg>
      <pc:sldChg chg="addSp delSp modSp modTransition delAnim modAnim">
        <pc:chgData name="Santiago Cano Muniz" userId="77278d51-8899-4792-a37d-34c094257561" providerId="ADAL" clId="{87077003-7B2E-4914-9B80-5CC2E4A635FA}" dt="2019-06-19T14:06:48.857" v="6449"/>
        <pc:sldMkLst>
          <pc:docMk/>
          <pc:sldMk cId="3406655598" sldId="395"/>
        </pc:sldMkLst>
        <pc:spChg chg="mod">
          <ac:chgData name="Santiago Cano Muniz" userId="77278d51-8899-4792-a37d-34c094257561" providerId="ADAL" clId="{87077003-7B2E-4914-9B80-5CC2E4A635FA}" dt="2019-06-13T16:31:42.729" v="4099" actId="1035"/>
          <ac:spMkLst>
            <pc:docMk/>
            <pc:sldMk cId="3406655598" sldId="395"/>
            <ac:spMk id="2" creationId="{00000000-0000-0000-0000-000000000000}"/>
          </ac:spMkLst>
        </pc:spChg>
        <pc:spChg chg="add del mod">
          <ac:chgData name="Santiago Cano Muniz" userId="77278d51-8899-4792-a37d-34c094257561" providerId="ADAL" clId="{87077003-7B2E-4914-9B80-5CC2E4A635FA}" dt="2019-06-15T22:15:31.572" v="6067" actId="478"/>
          <ac:spMkLst>
            <pc:docMk/>
            <pc:sldMk cId="3406655598" sldId="395"/>
            <ac:spMk id="4" creationId="{14201A99-09D3-4A25-9010-4C6948A49526}"/>
          </ac:spMkLst>
        </pc:spChg>
        <pc:spChg chg="mod">
          <ac:chgData name="Santiago Cano Muniz" userId="77278d51-8899-4792-a37d-34c094257561" providerId="ADAL" clId="{87077003-7B2E-4914-9B80-5CC2E4A635FA}" dt="2019-06-19T14:06:48.857" v="6449"/>
          <ac:spMkLst>
            <pc:docMk/>
            <pc:sldMk cId="3406655598" sldId="395"/>
            <ac:spMk id="6" creationId="{C7808F54-A6F2-4731-AA86-32BF03227137}"/>
          </ac:spMkLst>
        </pc:spChg>
        <pc:spChg chg="add">
          <ac:chgData name="Santiago Cano Muniz" userId="77278d51-8899-4792-a37d-34c094257561" providerId="ADAL" clId="{87077003-7B2E-4914-9B80-5CC2E4A635FA}" dt="2019-06-15T22:15:28.822" v="6066"/>
          <ac:spMkLst>
            <pc:docMk/>
            <pc:sldMk cId="3406655598" sldId="395"/>
            <ac:spMk id="8" creationId="{A6A53BAC-6B49-4961-9537-4ED3E2E5042F}"/>
          </ac:spMkLst>
        </pc:spChg>
        <pc:spChg chg="add">
          <ac:chgData name="Santiago Cano Muniz" userId="77278d51-8899-4792-a37d-34c094257561" providerId="ADAL" clId="{87077003-7B2E-4914-9B80-5CC2E4A635FA}" dt="2019-06-15T22:15:28.822" v="6066"/>
          <ac:spMkLst>
            <pc:docMk/>
            <pc:sldMk cId="3406655598" sldId="395"/>
            <ac:spMk id="9" creationId="{FB9A060A-7ABB-4DC6-94AF-3489275D4FBD}"/>
          </ac:spMkLst>
        </pc:spChg>
        <pc:spChg chg="del">
          <ac:chgData name="Santiago Cano Muniz" userId="77278d51-8899-4792-a37d-34c094257561" providerId="ADAL" clId="{87077003-7B2E-4914-9B80-5CC2E4A635FA}" dt="2019-06-15T22:15:28.594" v="6065" actId="478"/>
          <ac:spMkLst>
            <pc:docMk/>
            <pc:sldMk cId="3406655598" sldId="395"/>
            <ac:spMk id="13" creationId="{00000000-0000-0000-0000-000000000000}"/>
          </ac:spMkLst>
        </pc:spChg>
        <pc:spChg chg="del">
          <ac:chgData name="Santiago Cano Muniz" userId="77278d51-8899-4792-a37d-34c094257561" providerId="ADAL" clId="{87077003-7B2E-4914-9B80-5CC2E4A635FA}" dt="2019-06-15T22:15:28.594" v="6065" actId="478"/>
          <ac:spMkLst>
            <pc:docMk/>
            <pc:sldMk cId="3406655598" sldId="395"/>
            <ac:spMk id="14" creationId="{00000000-0000-0000-0000-000000000000}"/>
          </ac:spMkLst>
        </pc:spChg>
      </pc:sldChg>
      <pc:sldChg chg="addSp delSp modSp modTransition">
        <pc:chgData name="Santiago Cano Muniz" userId="77278d51-8899-4792-a37d-34c094257561" providerId="ADAL" clId="{87077003-7B2E-4914-9B80-5CC2E4A635FA}" dt="2019-06-13T20:02:02.343" v="5352"/>
        <pc:sldMkLst>
          <pc:docMk/>
          <pc:sldMk cId="3516555180" sldId="399"/>
        </pc:sldMkLst>
        <pc:spChg chg="add">
          <ac:chgData name="Santiago Cano Muniz" userId="77278d51-8899-4792-a37d-34c094257561" providerId="ADAL" clId="{87077003-7B2E-4914-9B80-5CC2E4A635FA}" dt="2019-06-12T21:42:07.604" v="2641"/>
          <ac:spMkLst>
            <pc:docMk/>
            <pc:sldMk cId="3516555180" sldId="399"/>
            <ac:spMk id="7" creationId="{E5EF6E79-2074-4388-A5E7-8E6E83F07B55}"/>
          </ac:spMkLst>
        </pc:spChg>
        <pc:spChg chg="add del">
          <ac:chgData name="Santiago Cano Muniz" userId="77278d51-8899-4792-a37d-34c094257561" providerId="ADAL" clId="{87077003-7B2E-4914-9B80-5CC2E4A635FA}" dt="2019-06-13T18:47:03.321" v="5148" actId="478"/>
          <ac:spMkLst>
            <pc:docMk/>
            <pc:sldMk cId="3516555180" sldId="399"/>
            <ac:spMk id="10" creationId="{95D18CCD-3A3D-4B88-A8CD-07A8A2FA584A}"/>
          </ac:spMkLst>
        </pc:spChg>
        <pc:spChg chg="mod">
          <ac:chgData name="Santiago Cano Muniz" userId="77278d51-8899-4792-a37d-34c094257561" providerId="ADAL" clId="{87077003-7B2E-4914-9B80-5CC2E4A635FA}" dt="2019-06-13T18:44:00.233" v="5121" actId="1076"/>
          <ac:spMkLst>
            <pc:docMk/>
            <pc:sldMk cId="3516555180" sldId="399"/>
            <ac:spMk id="11" creationId="{25A133A3-43B2-40EF-AFA1-413E710CB87C}"/>
          </ac:spMkLst>
        </pc:spChg>
        <pc:spChg chg="mod">
          <ac:chgData name="Santiago Cano Muniz" userId="77278d51-8899-4792-a37d-34c094257561" providerId="ADAL" clId="{87077003-7B2E-4914-9B80-5CC2E4A635FA}" dt="2019-06-13T20:01:51.576" v="5351" actId="20577"/>
          <ac:spMkLst>
            <pc:docMk/>
            <pc:sldMk cId="3516555180" sldId="399"/>
            <ac:spMk id="13" creationId="{00000000-0000-0000-0000-000000000000}"/>
          </ac:spMkLst>
        </pc:spChg>
        <pc:spChg chg="mod">
          <ac:chgData name="Santiago Cano Muniz" userId="77278d51-8899-4792-a37d-34c094257561" providerId="ADAL" clId="{87077003-7B2E-4914-9B80-5CC2E4A635FA}" dt="2019-06-13T20:02:02.343" v="5352"/>
          <ac:spMkLst>
            <pc:docMk/>
            <pc:sldMk cId="3516555180" sldId="399"/>
            <ac:spMk id="14" creationId="{00000000-0000-0000-0000-000000000000}"/>
          </ac:spMkLst>
        </pc:spChg>
        <pc:spChg chg="del">
          <ac:chgData name="Santiago Cano Muniz" userId="77278d51-8899-4792-a37d-34c094257561" providerId="ADAL" clId="{87077003-7B2E-4914-9B80-5CC2E4A635FA}" dt="2019-06-12T21:42:07.319" v="2640" actId="478"/>
          <ac:spMkLst>
            <pc:docMk/>
            <pc:sldMk cId="3516555180" sldId="399"/>
            <ac:spMk id="116" creationId="{00000000-0000-0000-0000-000000000000}"/>
          </ac:spMkLst>
        </pc:spChg>
        <pc:picChg chg="add del mod">
          <ac:chgData name="Santiago Cano Muniz" userId="77278d51-8899-4792-a37d-34c094257561" providerId="ADAL" clId="{87077003-7B2E-4914-9B80-5CC2E4A635FA}" dt="2019-06-13T18:43:35.123" v="5112"/>
          <ac:picMkLst>
            <pc:docMk/>
            <pc:sldMk cId="3516555180" sldId="399"/>
            <ac:picMk id="2" creationId="{481AFE47-EA3B-4D05-9B4E-A72F6084B01A}"/>
          </ac:picMkLst>
        </pc:picChg>
        <pc:picChg chg="add del mod">
          <ac:chgData name="Santiago Cano Muniz" userId="77278d51-8899-4792-a37d-34c094257561" providerId="ADAL" clId="{87077003-7B2E-4914-9B80-5CC2E4A635FA}" dt="2019-06-13T18:45:10.738" v="5130"/>
          <ac:picMkLst>
            <pc:docMk/>
            <pc:sldMk cId="3516555180" sldId="399"/>
            <ac:picMk id="3" creationId="{E147E863-24AA-49B1-97BD-D11BEEF6315D}"/>
          </ac:picMkLst>
        </pc:picChg>
        <pc:picChg chg="del">
          <ac:chgData name="Santiago Cano Muniz" userId="77278d51-8899-4792-a37d-34c094257561" providerId="ADAL" clId="{87077003-7B2E-4914-9B80-5CC2E4A635FA}" dt="2019-06-13T18:43:31.304" v="5109" actId="478"/>
          <ac:picMkLst>
            <pc:docMk/>
            <pc:sldMk cId="3516555180" sldId="399"/>
            <ac:picMk id="5" creationId="{53427833-FC5A-4205-A254-561FF3D596A9}"/>
          </ac:picMkLst>
        </pc:picChg>
        <pc:picChg chg="add">
          <ac:chgData name="Santiago Cano Muniz" userId="77278d51-8899-4792-a37d-34c094257561" providerId="ADAL" clId="{87077003-7B2E-4914-9B80-5CC2E4A635FA}" dt="2019-06-13T18:43:52.337" v="5119"/>
          <ac:picMkLst>
            <pc:docMk/>
            <pc:sldMk cId="3516555180" sldId="399"/>
            <ac:picMk id="8" creationId="{376DD090-4A65-4E3B-9667-3165452BD149}"/>
          </ac:picMkLst>
        </pc:picChg>
      </pc:sldChg>
      <pc:sldChg chg="addSp delSp modSp modTransition delAnim">
        <pc:chgData name="Santiago Cano Muniz" userId="77278d51-8899-4792-a37d-34c094257561" providerId="ADAL" clId="{87077003-7B2E-4914-9B80-5CC2E4A635FA}" dt="2019-06-13T20:27:03.769" v="5817" actId="1076"/>
        <pc:sldMkLst>
          <pc:docMk/>
          <pc:sldMk cId="3847060648" sldId="401"/>
        </pc:sldMkLst>
        <pc:spChg chg="mod">
          <ac:chgData name="Santiago Cano Muniz" userId="77278d51-8899-4792-a37d-34c094257561" providerId="ADAL" clId="{87077003-7B2E-4914-9B80-5CC2E4A635FA}" dt="2019-06-13T20:27:03.769" v="5817" actId="1076"/>
          <ac:spMkLst>
            <pc:docMk/>
            <pc:sldMk cId="3847060648" sldId="401"/>
            <ac:spMk id="9" creationId="{5A5558C3-72AE-4BE2-8719-2B5C4D464B01}"/>
          </ac:spMkLst>
        </pc:spChg>
        <pc:spChg chg="add">
          <ac:chgData name="Santiago Cano Muniz" userId="77278d51-8899-4792-a37d-34c094257561" providerId="ADAL" clId="{87077003-7B2E-4914-9B80-5CC2E4A635FA}" dt="2019-06-12T21:42:42.871" v="2659"/>
          <ac:spMkLst>
            <pc:docMk/>
            <pc:sldMk cId="3847060648" sldId="401"/>
            <ac:spMk id="11" creationId="{C91EE8CA-9E2D-4C16-9E14-508978A13410}"/>
          </ac:spMkLst>
        </pc:spChg>
        <pc:spChg chg="del">
          <ac:chgData name="Santiago Cano Muniz" userId="77278d51-8899-4792-a37d-34c094257561" providerId="ADAL" clId="{87077003-7B2E-4914-9B80-5CC2E4A635FA}" dt="2019-06-12T21:42:42.601" v="2658" actId="478"/>
          <ac:spMkLst>
            <pc:docMk/>
            <pc:sldMk cId="3847060648" sldId="401"/>
            <ac:spMk id="116" creationId="{00000000-0000-0000-0000-000000000000}"/>
          </ac:spMkLst>
        </pc:spChg>
        <pc:picChg chg="add del mod">
          <ac:chgData name="Santiago Cano Muniz" userId="77278d51-8899-4792-a37d-34c094257561" providerId="ADAL" clId="{87077003-7B2E-4914-9B80-5CC2E4A635FA}" dt="2019-06-13T20:24:50.402" v="5734" actId="478"/>
          <ac:picMkLst>
            <pc:docMk/>
            <pc:sldMk cId="3847060648" sldId="401"/>
            <ac:picMk id="2" creationId="{4322AFC9-056F-4505-9A96-1C8188D593B6}"/>
          </ac:picMkLst>
        </pc:picChg>
        <pc:picChg chg="add mod modCrop">
          <ac:chgData name="Santiago Cano Muniz" userId="77278d51-8899-4792-a37d-34c094257561" providerId="ADAL" clId="{87077003-7B2E-4914-9B80-5CC2E4A635FA}" dt="2019-06-13T20:25:12.249" v="5740" actId="732"/>
          <ac:picMkLst>
            <pc:docMk/>
            <pc:sldMk cId="3847060648" sldId="401"/>
            <ac:picMk id="3" creationId="{AFDCBBFD-A864-42AC-BAAC-F76087029E47}"/>
          </ac:picMkLst>
        </pc:picChg>
        <pc:picChg chg="del">
          <ac:chgData name="Santiago Cano Muniz" userId="77278d51-8899-4792-a37d-34c094257561" providerId="ADAL" clId="{87077003-7B2E-4914-9B80-5CC2E4A635FA}" dt="2019-06-13T20:22:41.182" v="5729" actId="478"/>
          <ac:picMkLst>
            <pc:docMk/>
            <pc:sldMk cId="3847060648" sldId="401"/>
            <ac:picMk id="4" creationId="{FB6A6AB3-1A35-4D7E-AEB0-49A0AFFF1DBE}"/>
          </ac:picMkLst>
        </pc:picChg>
        <pc:picChg chg="del">
          <ac:chgData name="Santiago Cano Muniz" userId="77278d51-8899-4792-a37d-34c094257561" providerId="ADAL" clId="{87077003-7B2E-4914-9B80-5CC2E4A635FA}" dt="2019-06-13T20:22:41.973" v="5730" actId="478"/>
          <ac:picMkLst>
            <pc:docMk/>
            <pc:sldMk cId="3847060648" sldId="401"/>
            <ac:picMk id="5" creationId="{8F9D7B17-5E12-4C71-958B-D66A872BE1FF}"/>
          </ac:picMkLst>
        </pc:picChg>
        <pc:picChg chg="del">
          <ac:chgData name="Santiago Cano Muniz" userId="77278d51-8899-4792-a37d-34c094257561" providerId="ADAL" clId="{87077003-7B2E-4914-9B80-5CC2E4A635FA}" dt="2019-06-13T20:22:42.738" v="5731" actId="478"/>
          <ac:picMkLst>
            <pc:docMk/>
            <pc:sldMk cId="3847060648" sldId="401"/>
            <ac:picMk id="7" creationId="{2A2ED52D-43A5-47F8-9118-692A6E336B23}"/>
          </ac:picMkLst>
        </pc:picChg>
      </pc:sldChg>
      <pc:sldChg chg="addSp delSp modTransition">
        <pc:chgData name="Santiago Cano Muniz" userId="77278d51-8899-4792-a37d-34c094257561" providerId="ADAL" clId="{87077003-7B2E-4914-9B80-5CC2E4A635FA}" dt="2019-06-13T16:27:48.551" v="4036"/>
        <pc:sldMkLst>
          <pc:docMk/>
          <pc:sldMk cId="3576555535" sldId="403"/>
        </pc:sldMkLst>
        <pc:spChg chg="add">
          <ac:chgData name="Santiago Cano Muniz" userId="77278d51-8899-4792-a37d-34c094257561" providerId="ADAL" clId="{87077003-7B2E-4914-9B80-5CC2E4A635FA}" dt="2019-06-12T21:42:34.721" v="2655"/>
          <ac:spMkLst>
            <pc:docMk/>
            <pc:sldMk cId="3576555535" sldId="403"/>
            <ac:spMk id="9" creationId="{6B86A341-C1D3-4D20-B6CC-E2A4066066F8}"/>
          </ac:spMkLst>
        </pc:spChg>
        <pc:spChg chg="del">
          <ac:chgData name="Santiago Cano Muniz" userId="77278d51-8899-4792-a37d-34c094257561" providerId="ADAL" clId="{87077003-7B2E-4914-9B80-5CC2E4A635FA}" dt="2019-06-12T21:42:34.460" v="2654" actId="478"/>
          <ac:spMkLst>
            <pc:docMk/>
            <pc:sldMk cId="3576555535" sldId="403"/>
            <ac:spMk id="116" creationId="{00000000-0000-0000-0000-000000000000}"/>
          </ac:spMkLst>
        </pc:spChg>
      </pc:sldChg>
      <pc:sldChg chg="addSp delSp modSp modTransition modAnim">
        <pc:chgData name="Santiago Cano Muniz" userId="77278d51-8899-4792-a37d-34c094257561" providerId="ADAL" clId="{87077003-7B2E-4914-9B80-5CC2E4A635FA}" dt="2019-06-19T14:19:37.586" v="6985" actId="14100"/>
        <pc:sldMkLst>
          <pc:docMk/>
          <pc:sldMk cId="795099276" sldId="405"/>
        </pc:sldMkLst>
        <pc:spChg chg="mod">
          <ac:chgData name="Santiago Cano Muniz" userId="77278d51-8899-4792-a37d-34c094257561" providerId="ADAL" clId="{87077003-7B2E-4914-9B80-5CC2E4A635FA}" dt="2019-06-19T14:19:37.586" v="6985" actId="14100"/>
          <ac:spMkLst>
            <pc:docMk/>
            <pc:sldMk cId="795099276" sldId="405"/>
            <ac:spMk id="7" creationId="{F14086FA-592A-458E-AA2E-CD899DCEDF62}"/>
          </ac:spMkLst>
        </pc:spChg>
        <pc:spChg chg="add">
          <ac:chgData name="Santiago Cano Muniz" userId="77278d51-8899-4792-a37d-34c094257561" providerId="ADAL" clId="{87077003-7B2E-4914-9B80-5CC2E4A635FA}" dt="2019-06-12T21:42:30.583" v="2653"/>
          <ac:spMkLst>
            <pc:docMk/>
            <pc:sldMk cId="795099276" sldId="405"/>
            <ac:spMk id="9" creationId="{C403DABD-B0CF-43CC-BFE3-06D891C69F16}"/>
          </ac:spMkLst>
        </pc:spChg>
        <pc:spChg chg="mod">
          <ac:chgData name="Santiago Cano Muniz" userId="77278d51-8899-4792-a37d-34c094257561" providerId="ADAL" clId="{87077003-7B2E-4914-9B80-5CC2E4A635FA}" dt="2019-06-08T18:20:44.382" v="2" actId="27636"/>
          <ac:spMkLst>
            <pc:docMk/>
            <pc:sldMk cId="795099276" sldId="405"/>
            <ac:spMk id="11" creationId="{C00D0C92-3AE6-47CD-A274-5C719C6959F2}"/>
          </ac:spMkLst>
        </pc:spChg>
        <pc:spChg chg="del">
          <ac:chgData name="Santiago Cano Muniz" userId="77278d51-8899-4792-a37d-34c094257561" providerId="ADAL" clId="{87077003-7B2E-4914-9B80-5CC2E4A635FA}" dt="2019-06-12T21:42:30.274" v="2652" actId="478"/>
          <ac:spMkLst>
            <pc:docMk/>
            <pc:sldMk cId="795099276" sldId="405"/>
            <ac:spMk id="116" creationId="{00000000-0000-0000-0000-000000000000}"/>
          </ac:spMkLst>
        </pc:spChg>
      </pc:sldChg>
      <pc:sldChg chg="addSp delSp modSp modTransition">
        <pc:chgData name="Santiago Cano Muniz" userId="77278d51-8899-4792-a37d-34c094257561" providerId="ADAL" clId="{87077003-7B2E-4914-9B80-5CC2E4A635FA}" dt="2019-06-13T20:02:20.794" v="5356"/>
        <pc:sldMkLst>
          <pc:docMk/>
          <pc:sldMk cId="1198186329" sldId="409"/>
        </pc:sldMkLst>
        <pc:spChg chg="add">
          <ac:chgData name="Santiago Cano Muniz" userId="77278d51-8899-4792-a37d-34c094257561" providerId="ADAL" clId="{87077003-7B2E-4914-9B80-5CC2E4A635FA}" dt="2019-06-12T21:42:12.015" v="2643"/>
          <ac:spMkLst>
            <pc:docMk/>
            <pc:sldMk cId="1198186329" sldId="409"/>
            <ac:spMk id="7" creationId="{E91B5D89-B589-478D-9DD4-7FD196A1CA18}"/>
          </ac:spMkLst>
        </pc:spChg>
        <pc:spChg chg="add del">
          <ac:chgData name="Santiago Cano Muniz" userId="77278d51-8899-4792-a37d-34c094257561" providerId="ADAL" clId="{87077003-7B2E-4914-9B80-5CC2E4A635FA}" dt="2019-06-13T18:47:10.601" v="5149" actId="478"/>
          <ac:spMkLst>
            <pc:docMk/>
            <pc:sldMk cId="1198186329" sldId="409"/>
            <ac:spMk id="10" creationId="{4070E299-04B9-4AB1-9B9F-FDBB58F2DC5F}"/>
          </ac:spMkLst>
        </pc:spChg>
        <pc:spChg chg="mod">
          <ac:chgData name="Santiago Cano Muniz" userId="77278d51-8899-4792-a37d-34c094257561" providerId="ADAL" clId="{87077003-7B2E-4914-9B80-5CC2E4A635FA}" dt="2019-06-13T18:45:38.632" v="5140" actId="20577"/>
          <ac:spMkLst>
            <pc:docMk/>
            <pc:sldMk cId="1198186329" sldId="409"/>
            <ac:spMk id="11" creationId="{25A133A3-43B2-40EF-AFA1-413E710CB87C}"/>
          </ac:spMkLst>
        </pc:spChg>
        <pc:spChg chg="mod">
          <ac:chgData name="Santiago Cano Muniz" userId="77278d51-8899-4792-a37d-34c094257561" providerId="ADAL" clId="{87077003-7B2E-4914-9B80-5CC2E4A635FA}" dt="2019-06-13T20:02:20.794" v="5356"/>
          <ac:spMkLst>
            <pc:docMk/>
            <pc:sldMk cId="1198186329" sldId="409"/>
            <ac:spMk id="13" creationId="{00000000-0000-0000-0000-000000000000}"/>
          </ac:spMkLst>
        </pc:spChg>
        <pc:spChg chg="mod">
          <ac:chgData name="Santiago Cano Muniz" userId="77278d51-8899-4792-a37d-34c094257561" providerId="ADAL" clId="{87077003-7B2E-4914-9B80-5CC2E4A635FA}" dt="2019-06-13T20:02:05.492" v="5353"/>
          <ac:spMkLst>
            <pc:docMk/>
            <pc:sldMk cId="1198186329" sldId="409"/>
            <ac:spMk id="14" creationId="{00000000-0000-0000-0000-000000000000}"/>
          </ac:spMkLst>
        </pc:spChg>
        <pc:spChg chg="del">
          <ac:chgData name="Santiago Cano Muniz" userId="77278d51-8899-4792-a37d-34c094257561" providerId="ADAL" clId="{87077003-7B2E-4914-9B80-5CC2E4A635FA}" dt="2019-06-12T21:42:11.703" v="2642" actId="478"/>
          <ac:spMkLst>
            <pc:docMk/>
            <pc:sldMk cId="1198186329" sldId="409"/>
            <ac:spMk id="116" creationId="{00000000-0000-0000-0000-000000000000}"/>
          </ac:spMkLst>
        </pc:spChg>
        <pc:picChg chg="add del">
          <ac:chgData name="Santiago Cano Muniz" userId="77278d51-8899-4792-a37d-34c094257561" providerId="ADAL" clId="{87077003-7B2E-4914-9B80-5CC2E4A635FA}" dt="2019-06-13T18:45:13.083" v="5131" actId="478"/>
          <ac:picMkLst>
            <pc:docMk/>
            <pc:sldMk cId="1198186329" sldId="409"/>
            <ac:picMk id="2" creationId="{2780E7C1-8899-428A-B4A1-C8E357C2EA44}"/>
          </ac:picMkLst>
        </pc:picChg>
        <pc:picChg chg="del">
          <ac:chgData name="Santiago Cano Muniz" userId="77278d51-8899-4792-a37d-34c094257561" providerId="ADAL" clId="{87077003-7B2E-4914-9B80-5CC2E4A635FA}" dt="2019-06-13T18:44:56.912" v="5122" actId="478"/>
          <ac:picMkLst>
            <pc:docMk/>
            <pc:sldMk cId="1198186329" sldId="409"/>
            <ac:picMk id="5" creationId="{53427833-FC5A-4205-A254-561FF3D596A9}"/>
          </ac:picMkLst>
        </pc:picChg>
        <pc:picChg chg="add mod">
          <ac:chgData name="Santiago Cano Muniz" userId="77278d51-8899-4792-a37d-34c094257561" providerId="ADAL" clId="{87077003-7B2E-4914-9B80-5CC2E4A635FA}" dt="2019-06-13T18:44:59.639" v="5125" actId="571"/>
          <ac:picMkLst>
            <pc:docMk/>
            <pc:sldMk cId="1198186329" sldId="409"/>
            <ac:picMk id="8" creationId="{9C26BD29-BB07-4E8B-8E9A-28F329313060}"/>
          </ac:picMkLst>
        </pc:picChg>
        <pc:picChg chg="add">
          <ac:chgData name="Santiago Cano Muniz" userId="77278d51-8899-4792-a37d-34c094257561" providerId="ADAL" clId="{87077003-7B2E-4914-9B80-5CC2E4A635FA}" dt="2019-06-13T18:45:13.393" v="5132"/>
          <ac:picMkLst>
            <pc:docMk/>
            <pc:sldMk cId="1198186329" sldId="409"/>
            <ac:picMk id="9" creationId="{41D48ACE-2060-4591-B7FB-1135105188D5}"/>
          </ac:picMkLst>
        </pc:picChg>
        <pc:picChg chg="add del mod">
          <ac:chgData name="Santiago Cano Muniz" userId="77278d51-8899-4792-a37d-34c094257561" providerId="ADAL" clId="{87077003-7B2E-4914-9B80-5CC2E4A635FA}" dt="2019-06-13T18:49:41.683" v="5181"/>
          <ac:picMkLst>
            <pc:docMk/>
            <pc:sldMk cId="1198186329" sldId="409"/>
            <ac:picMk id="12" creationId="{7694A065-41D1-46F1-B4E0-EE7F9CA71D8F}"/>
          </ac:picMkLst>
        </pc:picChg>
      </pc:sldChg>
      <pc:sldChg chg="addSp delSp modSp modTransition modAnim">
        <pc:chgData name="Santiago Cano Muniz" userId="77278d51-8899-4792-a37d-34c094257561" providerId="ADAL" clId="{87077003-7B2E-4914-9B80-5CC2E4A635FA}" dt="2019-06-14T11:55:15.987" v="5948"/>
        <pc:sldMkLst>
          <pc:docMk/>
          <pc:sldMk cId="418327032" sldId="412"/>
        </pc:sldMkLst>
        <pc:spChg chg="add">
          <ac:chgData name="Santiago Cano Muniz" userId="77278d51-8899-4792-a37d-34c094257561" providerId="ADAL" clId="{87077003-7B2E-4914-9B80-5CC2E4A635FA}" dt="2019-06-12T21:42:18.569" v="2647"/>
          <ac:spMkLst>
            <pc:docMk/>
            <pc:sldMk cId="418327032" sldId="412"/>
            <ac:spMk id="6" creationId="{9C41A035-1269-4B29-89CD-E2FCCAF4D8AC}"/>
          </ac:spMkLst>
        </pc:spChg>
        <pc:spChg chg="add mod">
          <ac:chgData name="Santiago Cano Muniz" userId="77278d51-8899-4792-a37d-34c094257561" providerId="ADAL" clId="{87077003-7B2E-4914-9B80-5CC2E4A635FA}" dt="2019-06-13T20:07:46.273" v="5498" actId="1076"/>
          <ac:spMkLst>
            <pc:docMk/>
            <pc:sldMk cId="418327032" sldId="412"/>
            <ac:spMk id="7" creationId="{B4337488-658C-4947-A026-899B6CEA594A}"/>
          </ac:spMkLst>
        </pc:spChg>
        <pc:spChg chg="add mod">
          <ac:chgData name="Santiago Cano Muniz" userId="77278d51-8899-4792-a37d-34c094257561" providerId="ADAL" clId="{87077003-7B2E-4914-9B80-5CC2E4A635FA}" dt="2019-06-13T20:09:23.387" v="5551" actId="20577"/>
          <ac:spMkLst>
            <pc:docMk/>
            <pc:sldMk cId="418327032" sldId="412"/>
            <ac:spMk id="9" creationId="{4E784BF0-C3AA-4DD0-A22C-299DE76D82E9}"/>
          </ac:spMkLst>
        </pc:spChg>
        <pc:spChg chg="add mod">
          <ac:chgData name="Santiago Cano Muniz" userId="77278d51-8899-4792-a37d-34c094257561" providerId="ADAL" clId="{87077003-7B2E-4914-9B80-5CC2E4A635FA}" dt="2019-06-13T20:10:50.610" v="5611" actId="14100"/>
          <ac:spMkLst>
            <pc:docMk/>
            <pc:sldMk cId="418327032" sldId="412"/>
            <ac:spMk id="11" creationId="{464D16AE-3C97-4AD5-A9A4-AAACDA76AA86}"/>
          </ac:spMkLst>
        </pc:spChg>
        <pc:spChg chg="mod">
          <ac:chgData name="Santiago Cano Muniz" userId="77278d51-8899-4792-a37d-34c094257561" providerId="ADAL" clId="{87077003-7B2E-4914-9B80-5CC2E4A635FA}" dt="2019-06-13T20:13:06.124" v="5727" actId="20577"/>
          <ac:spMkLst>
            <pc:docMk/>
            <pc:sldMk cId="418327032" sldId="412"/>
            <ac:spMk id="13" creationId="{00000000-0000-0000-0000-000000000000}"/>
          </ac:spMkLst>
        </pc:spChg>
        <pc:spChg chg="mod">
          <ac:chgData name="Santiago Cano Muniz" userId="77278d51-8899-4792-a37d-34c094257561" providerId="ADAL" clId="{87077003-7B2E-4914-9B80-5CC2E4A635FA}" dt="2019-06-13T20:03:15.933" v="5398" actId="20577"/>
          <ac:spMkLst>
            <pc:docMk/>
            <pc:sldMk cId="418327032" sldId="412"/>
            <ac:spMk id="14" creationId="{00000000-0000-0000-0000-000000000000}"/>
          </ac:spMkLst>
        </pc:spChg>
        <pc:spChg chg="add mod">
          <ac:chgData name="Santiago Cano Muniz" userId="77278d51-8899-4792-a37d-34c094257561" providerId="ADAL" clId="{87077003-7B2E-4914-9B80-5CC2E4A635FA}" dt="2019-06-13T20:11:11.590" v="5625" actId="20577"/>
          <ac:spMkLst>
            <pc:docMk/>
            <pc:sldMk cId="418327032" sldId="412"/>
            <ac:spMk id="15" creationId="{38C03DFE-C71F-4294-BBF2-85BD4AF1168D}"/>
          </ac:spMkLst>
        </pc:spChg>
        <pc:spChg chg="add mod">
          <ac:chgData name="Santiago Cano Muniz" userId="77278d51-8899-4792-a37d-34c094257561" providerId="ADAL" clId="{87077003-7B2E-4914-9B80-5CC2E4A635FA}" dt="2019-06-13T20:12:03.383" v="5665" actId="20577"/>
          <ac:spMkLst>
            <pc:docMk/>
            <pc:sldMk cId="418327032" sldId="412"/>
            <ac:spMk id="17" creationId="{FA75185E-87E6-49D1-975C-AC825F6A5A0A}"/>
          </ac:spMkLst>
        </pc:spChg>
        <pc:spChg chg="del">
          <ac:chgData name="Santiago Cano Muniz" userId="77278d51-8899-4792-a37d-34c094257561" providerId="ADAL" clId="{87077003-7B2E-4914-9B80-5CC2E4A635FA}" dt="2019-06-12T21:42:18.319" v="2646" actId="478"/>
          <ac:spMkLst>
            <pc:docMk/>
            <pc:sldMk cId="418327032" sldId="412"/>
            <ac:spMk id="116" creationId="{00000000-0000-0000-0000-000000000000}"/>
          </ac:spMkLst>
        </pc:spChg>
        <pc:picChg chg="add del mod">
          <ac:chgData name="Santiago Cano Muniz" userId="77278d51-8899-4792-a37d-34c094257561" providerId="ADAL" clId="{87077003-7B2E-4914-9B80-5CC2E4A635FA}" dt="2019-06-13T20:05:52.266" v="5477" actId="478"/>
          <ac:picMkLst>
            <pc:docMk/>
            <pc:sldMk cId="418327032" sldId="412"/>
            <ac:picMk id="2" creationId="{DE8934D2-1236-4CDA-8F6E-1703F3FAC6E2}"/>
          </ac:picMkLst>
        </pc:picChg>
        <pc:cxnChg chg="add mod">
          <ac:chgData name="Santiago Cano Muniz" userId="77278d51-8899-4792-a37d-34c094257561" providerId="ADAL" clId="{87077003-7B2E-4914-9B80-5CC2E4A635FA}" dt="2019-06-13T20:08:36.845" v="5511" actId="1035"/>
          <ac:cxnSpMkLst>
            <pc:docMk/>
            <pc:sldMk cId="418327032" sldId="412"/>
            <ac:cxnSpMk id="8" creationId="{534C5714-062C-4465-8553-D1458F9D279B}"/>
          </ac:cxnSpMkLst>
        </pc:cxnChg>
        <pc:cxnChg chg="add mod">
          <ac:chgData name="Santiago Cano Muniz" userId="77278d51-8899-4792-a37d-34c094257561" providerId="ADAL" clId="{87077003-7B2E-4914-9B80-5CC2E4A635FA}" dt="2019-06-13T20:09:45.646" v="5553" actId="1076"/>
          <ac:cxnSpMkLst>
            <pc:docMk/>
            <pc:sldMk cId="418327032" sldId="412"/>
            <ac:cxnSpMk id="10" creationId="{6CD86386-1E63-4485-84AF-EB59CD6BECF2}"/>
          </ac:cxnSpMkLst>
        </pc:cxnChg>
        <pc:cxnChg chg="add mod">
          <ac:chgData name="Santiago Cano Muniz" userId="77278d51-8899-4792-a37d-34c094257561" providerId="ADAL" clId="{87077003-7B2E-4914-9B80-5CC2E4A635FA}" dt="2019-06-13T20:11:02.691" v="5613" actId="1076"/>
          <ac:cxnSpMkLst>
            <pc:docMk/>
            <pc:sldMk cId="418327032" sldId="412"/>
            <ac:cxnSpMk id="12" creationId="{62C7D31B-A30A-4091-BDC7-EEBE1A90C6E7}"/>
          </ac:cxnSpMkLst>
        </pc:cxnChg>
        <pc:cxnChg chg="add mod">
          <ac:chgData name="Santiago Cano Muniz" userId="77278d51-8899-4792-a37d-34c094257561" providerId="ADAL" clId="{87077003-7B2E-4914-9B80-5CC2E4A635FA}" dt="2019-06-13T20:11:22.286" v="5628" actId="14100"/>
          <ac:cxnSpMkLst>
            <pc:docMk/>
            <pc:sldMk cId="418327032" sldId="412"/>
            <ac:cxnSpMk id="16" creationId="{6FCE4A3E-5F8A-40DB-8750-6BB8B81E05C1}"/>
          </ac:cxnSpMkLst>
        </pc:cxnChg>
      </pc:sldChg>
      <pc:sldChg chg="addSp delSp modSp add modTransition modAnim">
        <pc:chgData name="Santiago Cano Muniz" userId="77278d51-8899-4792-a37d-34c094257561" providerId="ADAL" clId="{87077003-7B2E-4914-9B80-5CC2E4A635FA}" dt="2019-06-16T07:39:00.293" v="6132" actId="20577"/>
        <pc:sldMkLst>
          <pc:docMk/>
          <pc:sldMk cId="3982124639" sldId="417"/>
        </pc:sldMkLst>
        <pc:spChg chg="add">
          <ac:chgData name="Santiago Cano Muniz" userId="77278d51-8899-4792-a37d-34c094257561" providerId="ADAL" clId="{87077003-7B2E-4914-9B80-5CC2E4A635FA}" dt="2019-06-12T21:43:17.177" v="2677"/>
          <ac:spMkLst>
            <pc:docMk/>
            <pc:sldMk cId="3982124639" sldId="417"/>
            <ac:spMk id="18" creationId="{AF467DA9-41A1-41B5-B198-A6F95940C335}"/>
          </ac:spMkLst>
        </pc:spChg>
        <pc:spChg chg="mod">
          <ac:chgData name="Santiago Cano Muniz" userId="77278d51-8899-4792-a37d-34c094257561" providerId="ADAL" clId="{87077003-7B2E-4914-9B80-5CC2E4A635FA}" dt="2019-06-16T07:39:00.293" v="6132" actId="20577"/>
          <ac:spMkLst>
            <pc:docMk/>
            <pc:sldMk cId="3982124639" sldId="417"/>
            <ac:spMk id="21" creationId="{58E558C8-5008-44FC-8B8E-F6094A397813}"/>
          </ac:spMkLst>
        </pc:spChg>
        <pc:spChg chg="del">
          <ac:chgData name="Santiago Cano Muniz" userId="77278d51-8899-4792-a37d-34c094257561" providerId="ADAL" clId="{87077003-7B2E-4914-9B80-5CC2E4A635FA}" dt="2019-06-12T21:43:16.892" v="2676" actId="478"/>
          <ac:spMkLst>
            <pc:docMk/>
            <pc:sldMk cId="3982124639" sldId="417"/>
            <ac:spMk id="116" creationId="{00000000-0000-0000-0000-000000000000}"/>
          </ac:spMkLst>
        </pc:spChg>
      </pc:sldChg>
      <pc:sldChg chg="addSp delSp modTransition">
        <pc:chgData name="Santiago Cano Muniz" userId="77278d51-8899-4792-a37d-34c094257561" providerId="ADAL" clId="{87077003-7B2E-4914-9B80-5CC2E4A635FA}" dt="2019-06-13T16:27:48.551" v="4036"/>
        <pc:sldMkLst>
          <pc:docMk/>
          <pc:sldMk cId="2647727941" sldId="420"/>
        </pc:sldMkLst>
        <pc:spChg chg="add">
          <ac:chgData name="Santiago Cano Muniz" userId="77278d51-8899-4792-a37d-34c094257561" providerId="ADAL" clId="{87077003-7B2E-4914-9B80-5CC2E4A635FA}" dt="2019-06-12T21:42:39.311" v="2657"/>
          <ac:spMkLst>
            <pc:docMk/>
            <pc:sldMk cId="2647727941" sldId="420"/>
            <ac:spMk id="9" creationId="{F6F53FB6-1F0F-4005-B02A-5DB4FF7CAA7F}"/>
          </ac:spMkLst>
        </pc:spChg>
        <pc:spChg chg="del">
          <ac:chgData name="Santiago Cano Muniz" userId="77278d51-8899-4792-a37d-34c094257561" providerId="ADAL" clId="{87077003-7B2E-4914-9B80-5CC2E4A635FA}" dt="2019-06-12T21:42:39.068" v="2656" actId="478"/>
          <ac:spMkLst>
            <pc:docMk/>
            <pc:sldMk cId="2647727941" sldId="420"/>
            <ac:spMk id="116" creationId="{00000000-0000-0000-0000-000000000000}"/>
          </ac:spMkLst>
        </pc:spChg>
      </pc:sldChg>
      <pc:sldChg chg="addSp delSp modSp add modTransition delAnim modAnim">
        <pc:chgData name="Santiago Cano Muniz" userId="77278d51-8899-4792-a37d-34c094257561" providerId="ADAL" clId="{87077003-7B2E-4914-9B80-5CC2E4A635FA}" dt="2019-06-13T16:31:07.631" v="4071"/>
        <pc:sldMkLst>
          <pc:docMk/>
          <pc:sldMk cId="3539141211" sldId="421"/>
        </pc:sldMkLst>
        <pc:spChg chg="add mod topLvl">
          <ac:chgData name="Santiago Cano Muniz" userId="77278d51-8899-4792-a37d-34c094257561" providerId="ADAL" clId="{87077003-7B2E-4914-9B80-5CC2E4A635FA}" dt="2019-06-08T20:16:32.379" v="725" actId="164"/>
          <ac:spMkLst>
            <pc:docMk/>
            <pc:sldMk cId="3539141211" sldId="421"/>
            <ac:spMk id="2" creationId="{A1529822-D09D-44ED-9EC1-59F038A22469}"/>
          </ac:spMkLst>
        </pc:spChg>
        <pc:spChg chg="add del">
          <ac:chgData name="Santiago Cano Muniz" userId="77278d51-8899-4792-a37d-34c094257561" providerId="ADAL" clId="{87077003-7B2E-4914-9B80-5CC2E4A635FA}" dt="2019-06-08T20:05:59.451" v="364" actId="478"/>
          <ac:spMkLst>
            <pc:docMk/>
            <pc:sldMk cId="3539141211" sldId="421"/>
            <ac:spMk id="6" creationId="{099EE723-4242-40E0-8690-B60F0E917648}"/>
          </ac:spMkLst>
        </pc:spChg>
        <pc:spChg chg="add del">
          <ac:chgData name="Santiago Cano Muniz" userId="77278d51-8899-4792-a37d-34c094257561" providerId="ADAL" clId="{87077003-7B2E-4914-9B80-5CC2E4A635FA}" dt="2019-06-08T20:04:16.775" v="327"/>
          <ac:spMkLst>
            <pc:docMk/>
            <pc:sldMk cId="3539141211" sldId="421"/>
            <ac:spMk id="7" creationId="{006CC085-A8DD-4AAD-892D-8FB1F17A2214}"/>
          </ac:spMkLst>
        </pc:spChg>
        <pc:spChg chg="mod">
          <ac:chgData name="Santiago Cano Muniz" userId="77278d51-8899-4792-a37d-34c094257561" providerId="ADAL" clId="{87077003-7B2E-4914-9B80-5CC2E4A635FA}" dt="2019-06-09T22:26:56.115" v="1537" actId="20577"/>
          <ac:spMkLst>
            <pc:docMk/>
            <pc:sldMk cId="3539141211" sldId="421"/>
            <ac:spMk id="13" creationId="{00000000-0000-0000-0000-000000000000}"/>
          </ac:spMkLst>
        </pc:spChg>
        <pc:spChg chg="add mod topLvl">
          <ac:chgData name="Santiago Cano Muniz" userId="77278d51-8899-4792-a37d-34c094257561" providerId="ADAL" clId="{87077003-7B2E-4914-9B80-5CC2E4A635FA}" dt="2019-06-08T20:16:32.379" v="725" actId="164"/>
          <ac:spMkLst>
            <pc:docMk/>
            <pc:sldMk cId="3539141211" sldId="421"/>
            <ac:spMk id="18" creationId="{FC39CE8B-F838-4524-BA67-0537C07AC4FC}"/>
          </ac:spMkLst>
        </pc:spChg>
        <pc:spChg chg="add del">
          <ac:chgData name="Santiago Cano Muniz" userId="77278d51-8899-4792-a37d-34c094257561" providerId="ADAL" clId="{87077003-7B2E-4914-9B80-5CC2E4A635FA}" dt="2019-06-08T20:05:24.166" v="361" actId="478"/>
          <ac:spMkLst>
            <pc:docMk/>
            <pc:sldMk cId="3539141211" sldId="421"/>
            <ac:spMk id="19" creationId="{5A29088D-DDB4-42D4-A441-3E6A707CDF61}"/>
          </ac:spMkLst>
        </pc:spChg>
        <pc:spChg chg="add del">
          <ac:chgData name="Santiago Cano Muniz" userId="77278d51-8899-4792-a37d-34c094257561" providerId="ADAL" clId="{87077003-7B2E-4914-9B80-5CC2E4A635FA}" dt="2019-06-08T20:05:24.166" v="361" actId="478"/>
          <ac:spMkLst>
            <pc:docMk/>
            <pc:sldMk cId="3539141211" sldId="421"/>
            <ac:spMk id="20" creationId="{485588B4-85CE-4F94-A2E0-E1CDBCD9D872}"/>
          </ac:spMkLst>
        </pc:spChg>
        <pc:spChg chg="add del">
          <ac:chgData name="Santiago Cano Muniz" userId="77278d51-8899-4792-a37d-34c094257561" providerId="ADAL" clId="{87077003-7B2E-4914-9B80-5CC2E4A635FA}" dt="2019-06-08T20:05:24.166" v="361" actId="478"/>
          <ac:spMkLst>
            <pc:docMk/>
            <pc:sldMk cId="3539141211" sldId="421"/>
            <ac:spMk id="21" creationId="{13589745-4D92-4A46-A763-A67E82FDB59C}"/>
          </ac:spMkLst>
        </pc:spChg>
        <pc:spChg chg="add del">
          <ac:chgData name="Santiago Cano Muniz" userId="77278d51-8899-4792-a37d-34c094257561" providerId="ADAL" clId="{87077003-7B2E-4914-9B80-5CC2E4A635FA}" dt="2019-06-08T20:05:24.166" v="361" actId="478"/>
          <ac:spMkLst>
            <pc:docMk/>
            <pc:sldMk cId="3539141211" sldId="421"/>
            <ac:spMk id="22" creationId="{3D0AC407-8F92-46D7-8396-A0EDD33160CC}"/>
          </ac:spMkLst>
        </pc:spChg>
        <pc:spChg chg="add del">
          <ac:chgData name="Santiago Cano Muniz" userId="77278d51-8899-4792-a37d-34c094257561" providerId="ADAL" clId="{87077003-7B2E-4914-9B80-5CC2E4A635FA}" dt="2019-06-08T20:05:24.166" v="361" actId="478"/>
          <ac:spMkLst>
            <pc:docMk/>
            <pc:sldMk cId="3539141211" sldId="421"/>
            <ac:spMk id="23" creationId="{2BA276B2-B029-4B05-BE34-4FE666429CD6}"/>
          </ac:spMkLst>
        </pc:spChg>
        <pc:spChg chg="add mod topLvl">
          <ac:chgData name="Santiago Cano Muniz" userId="77278d51-8899-4792-a37d-34c094257561" providerId="ADAL" clId="{87077003-7B2E-4914-9B80-5CC2E4A635FA}" dt="2019-06-08T20:16:32.379" v="725" actId="164"/>
          <ac:spMkLst>
            <pc:docMk/>
            <pc:sldMk cId="3539141211" sldId="421"/>
            <ac:spMk id="24" creationId="{695ADA74-4C85-4380-95F9-575900228725}"/>
          </ac:spMkLst>
        </pc:spChg>
        <pc:spChg chg="add mod topLvl">
          <ac:chgData name="Santiago Cano Muniz" userId="77278d51-8899-4792-a37d-34c094257561" providerId="ADAL" clId="{87077003-7B2E-4914-9B80-5CC2E4A635FA}" dt="2019-06-08T20:16:32.379" v="725" actId="164"/>
          <ac:spMkLst>
            <pc:docMk/>
            <pc:sldMk cId="3539141211" sldId="421"/>
            <ac:spMk id="26" creationId="{37CB7E97-F2B4-477A-8FD4-266781040BEA}"/>
          </ac:spMkLst>
        </pc:spChg>
        <pc:spChg chg="add">
          <ac:chgData name="Santiago Cano Muniz" userId="77278d51-8899-4792-a37d-34c094257561" providerId="ADAL" clId="{87077003-7B2E-4914-9B80-5CC2E4A635FA}" dt="2019-06-12T21:43:31.359" v="2685"/>
          <ac:spMkLst>
            <pc:docMk/>
            <pc:sldMk cId="3539141211" sldId="421"/>
            <ac:spMk id="28" creationId="{15C53376-C327-414D-A9DC-2901182ED297}"/>
          </ac:spMkLst>
        </pc:spChg>
        <pc:spChg chg="add del mod">
          <ac:chgData name="Santiago Cano Muniz" userId="77278d51-8899-4792-a37d-34c094257561" providerId="ADAL" clId="{87077003-7B2E-4914-9B80-5CC2E4A635FA}" dt="2019-06-08T20:06:16.194" v="366" actId="478"/>
          <ac:spMkLst>
            <pc:docMk/>
            <pc:sldMk cId="3539141211" sldId="421"/>
            <ac:spMk id="28" creationId="{81BF1890-BA03-4A8B-B153-870FE05A0ECC}"/>
          </ac:spMkLst>
        </pc:spChg>
        <pc:spChg chg="add mod topLvl">
          <ac:chgData name="Santiago Cano Muniz" userId="77278d51-8899-4792-a37d-34c094257561" providerId="ADAL" clId="{87077003-7B2E-4914-9B80-5CC2E4A635FA}" dt="2019-06-08T20:16:53.384" v="728" actId="164"/>
          <ac:spMkLst>
            <pc:docMk/>
            <pc:sldMk cId="3539141211" sldId="421"/>
            <ac:spMk id="29" creationId="{E968921F-EB2F-4F34-A2F5-BAA89E18168B}"/>
          </ac:spMkLst>
        </pc:spChg>
        <pc:spChg chg="add del mod">
          <ac:chgData name="Santiago Cano Muniz" userId="77278d51-8899-4792-a37d-34c094257561" providerId="ADAL" clId="{87077003-7B2E-4914-9B80-5CC2E4A635FA}" dt="2019-06-08T20:08:29.144" v="456" actId="478"/>
          <ac:spMkLst>
            <pc:docMk/>
            <pc:sldMk cId="3539141211" sldId="421"/>
            <ac:spMk id="31" creationId="{ECD714BB-D590-444F-81BA-43AF2BD0B7B7}"/>
          </ac:spMkLst>
        </pc:spChg>
        <pc:spChg chg="add mod topLvl">
          <ac:chgData name="Santiago Cano Muniz" userId="77278d51-8899-4792-a37d-34c094257561" providerId="ADAL" clId="{87077003-7B2E-4914-9B80-5CC2E4A635FA}" dt="2019-06-08T20:16:45.987" v="726" actId="164"/>
          <ac:spMkLst>
            <pc:docMk/>
            <pc:sldMk cId="3539141211" sldId="421"/>
            <ac:spMk id="33" creationId="{DEF3E5B3-B056-405E-92FC-28EE1E0EC466}"/>
          </ac:spMkLst>
        </pc:spChg>
        <pc:spChg chg="add mod topLvl">
          <ac:chgData name="Santiago Cano Muniz" userId="77278d51-8899-4792-a37d-34c094257561" providerId="ADAL" clId="{87077003-7B2E-4914-9B80-5CC2E4A635FA}" dt="2019-06-08T20:16:45.987" v="726" actId="164"/>
          <ac:spMkLst>
            <pc:docMk/>
            <pc:sldMk cId="3539141211" sldId="421"/>
            <ac:spMk id="43" creationId="{9BD16527-D039-4AA3-B38F-7A2E7C98C677}"/>
          </ac:spMkLst>
        </pc:spChg>
        <pc:spChg chg="add del mod">
          <ac:chgData name="Santiago Cano Muniz" userId="77278d51-8899-4792-a37d-34c094257561" providerId="ADAL" clId="{87077003-7B2E-4914-9B80-5CC2E4A635FA}" dt="2019-06-08T20:10:01.904" v="557" actId="478"/>
          <ac:spMkLst>
            <pc:docMk/>
            <pc:sldMk cId="3539141211" sldId="421"/>
            <ac:spMk id="46" creationId="{7B599EC5-22A6-43A9-B9DF-E4354A5B701C}"/>
          </ac:spMkLst>
        </pc:spChg>
        <pc:spChg chg="add mod topLvl">
          <ac:chgData name="Santiago Cano Muniz" userId="77278d51-8899-4792-a37d-34c094257561" providerId="ADAL" clId="{87077003-7B2E-4914-9B80-5CC2E4A635FA}" dt="2019-06-08T20:17:08.207" v="731" actId="164"/>
          <ac:spMkLst>
            <pc:docMk/>
            <pc:sldMk cId="3539141211" sldId="421"/>
            <ac:spMk id="48" creationId="{3EE9F08D-DF9A-4835-8E09-65AD9D84BC4B}"/>
          </ac:spMkLst>
        </pc:spChg>
        <pc:spChg chg="add del mod">
          <ac:chgData name="Santiago Cano Muniz" userId="77278d51-8899-4792-a37d-34c094257561" providerId="ADAL" clId="{87077003-7B2E-4914-9B80-5CC2E4A635FA}" dt="2019-06-08T20:13:05.514" v="593" actId="478"/>
          <ac:spMkLst>
            <pc:docMk/>
            <pc:sldMk cId="3539141211" sldId="421"/>
            <ac:spMk id="49" creationId="{41CE68C0-B4F9-4767-A710-DAC05AD98F51}"/>
          </ac:spMkLst>
        </pc:spChg>
        <pc:spChg chg="add mod topLvl">
          <ac:chgData name="Santiago Cano Muniz" userId="77278d51-8899-4792-a37d-34c094257561" providerId="ADAL" clId="{87077003-7B2E-4914-9B80-5CC2E4A635FA}" dt="2019-06-08T20:17:08.207" v="731" actId="164"/>
          <ac:spMkLst>
            <pc:docMk/>
            <pc:sldMk cId="3539141211" sldId="421"/>
            <ac:spMk id="52" creationId="{92124F01-719D-4C80-9067-7045E1D78970}"/>
          </ac:spMkLst>
        </pc:spChg>
        <pc:spChg chg="add del mod">
          <ac:chgData name="Santiago Cano Muniz" userId="77278d51-8899-4792-a37d-34c094257561" providerId="ADAL" clId="{87077003-7B2E-4914-9B80-5CC2E4A635FA}" dt="2019-06-08T20:13:03.978" v="592" actId="478"/>
          <ac:spMkLst>
            <pc:docMk/>
            <pc:sldMk cId="3539141211" sldId="421"/>
            <ac:spMk id="54" creationId="{91383EB0-C018-4367-8119-CEFCBE494BA2}"/>
          </ac:spMkLst>
        </pc:spChg>
        <pc:spChg chg="add mod">
          <ac:chgData name="Santiago Cano Muniz" userId="77278d51-8899-4792-a37d-34c094257561" providerId="ADAL" clId="{87077003-7B2E-4914-9B80-5CC2E4A635FA}" dt="2019-06-08T20:16:45.987" v="726" actId="164"/>
          <ac:spMkLst>
            <pc:docMk/>
            <pc:sldMk cId="3539141211" sldId="421"/>
            <ac:spMk id="60" creationId="{600D7222-6257-4190-81DC-930A76EFB929}"/>
          </ac:spMkLst>
        </pc:spChg>
        <pc:spChg chg="add mod">
          <ac:chgData name="Santiago Cano Muniz" userId="77278d51-8899-4792-a37d-34c094257561" providerId="ADAL" clId="{87077003-7B2E-4914-9B80-5CC2E4A635FA}" dt="2019-06-08T20:17:08.207" v="731" actId="164"/>
          <ac:spMkLst>
            <pc:docMk/>
            <pc:sldMk cId="3539141211" sldId="421"/>
            <ac:spMk id="61" creationId="{F66858CA-7224-422B-86EF-BFFBE5F1373E}"/>
          </ac:spMkLst>
        </pc:spChg>
        <pc:spChg chg="del">
          <ac:chgData name="Santiago Cano Muniz" userId="77278d51-8899-4792-a37d-34c094257561" providerId="ADAL" clId="{87077003-7B2E-4914-9B80-5CC2E4A635FA}" dt="2019-06-12T21:43:31.038" v="2684" actId="478"/>
          <ac:spMkLst>
            <pc:docMk/>
            <pc:sldMk cId="3539141211" sldId="421"/>
            <ac:spMk id="116" creationId="{00000000-0000-0000-0000-000000000000}"/>
          </ac:spMkLst>
        </pc:spChg>
        <pc:grpChg chg="add del">
          <ac:chgData name="Santiago Cano Muniz" userId="77278d51-8899-4792-a37d-34c094257561" providerId="ADAL" clId="{87077003-7B2E-4914-9B80-5CC2E4A635FA}" dt="2019-06-08T20:05:24.166" v="361" actId="478"/>
          <ac:grpSpMkLst>
            <pc:docMk/>
            <pc:sldMk cId="3539141211" sldId="421"/>
            <ac:grpSpMk id="8" creationId="{83A89A69-8F0D-4E71-B7E0-8A90272744EF}"/>
          </ac:grpSpMkLst>
        </pc:grpChg>
        <pc:grpChg chg="add del mod topLvl">
          <ac:chgData name="Santiago Cano Muniz" userId="77278d51-8899-4792-a37d-34c094257561" providerId="ADAL" clId="{87077003-7B2E-4914-9B80-5CC2E4A635FA}" dt="2019-06-08T20:16:23.352" v="724" actId="165"/>
          <ac:grpSpMkLst>
            <pc:docMk/>
            <pc:sldMk cId="3539141211" sldId="421"/>
            <ac:grpSpMk id="39" creationId="{2F9F9329-305A-43A5-993D-20E8C47907AF}"/>
          </ac:grpSpMkLst>
        </pc:grpChg>
        <pc:grpChg chg="add del mod topLvl">
          <ac:chgData name="Santiago Cano Muniz" userId="77278d51-8899-4792-a37d-34c094257561" providerId="ADAL" clId="{87077003-7B2E-4914-9B80-5CC2E4A635FA}" dt="2019-06-08T20:16:18.094" v="723" actId="165"/>
          <ac:grpSpMkLst>
            <pc:docMk/>
            <pc:sldMk cId="3539141211" sldId="421"/>
            <ac:grpSpMk id="42" creationId="{509C3501-B201-43D9-8730-B895C8DADBB5}"/>
          </ac:grpSpMkLst>
        </pc:grpChg>
        <pc:grpChg chg="add del mod topLvl">
          <ac:chgData name="Santiago Cano Muniz" userId="77278d51-8899-4792-a37d-34c094257561" providerId="ADAL" clId="{87077003-7B2E-4914-9B80-5CC2E4A635FA}" dt="2019-06-08T20:16:13.264" v="722" actId="165"/>
          <ac:grpSpMkLst>
            <pc:docMk/>
            <pc:sldMk cId="3539141211" sldId="421"/>
            <ac:grpSpMk id="44" creationId="{8074A64A-2C1D-426B-87D4-FF3C651355AD}"/>
          </ac:grpSpMkLst>
        </pc:grpChg>
        <pc:grpChg chg="add del mod">
          <ac:chgData name="Santiago Cano Muniz" userId="77278d51-8899-4792-a37d-34c094257561" providerId="ADAL" clId="{87077003-7B2E-4914-9B80-5CC2E4A635FA}" dt="2019-06-08T20:16:04.532" v="721" actId="165"/>
          <ac:grpSpMkLst>
            <pc:docMk/>
            <pc:sldMk cId="3539141211" sldId="421"/>
            <ac:grpSpMk id="53" creationId="{CA2DB696-2B02-4D00-8BD2-BB2B8B0F0E01}"/>
          </ac:grpSpMkLst>
        </pc:grpChg>
        <pc:grpChg chg="add mod">
          <ac:chgData name="Santiago Cano Muniz" userId="77278d51-8899-4792-a37d-34c094257561" providerId="ADAL" clId="{87077003-7B2E-4914-9B80-5CC2E4A635FA}" dt="2019-06-08T20:16:32.379" v="725" actId="164"/>
          <ac:grpSpMkLst>
            <pc:docMk/>
            <pc:sldMk cId="3539141211" sldId="421"/>
            <ac:grpSpMk id="59" creationId="{E6BF32CD-2793-43E8-B810-9C614496FA3F}"/>
          </ac:grpSpMkLst>
        </pc:grpChg>
        <pc:grpChg chg="add mod">
          <ac:chgData name="Santiago Cano Muniz" userId="77278d51-8899-4792-a37d-34c094257561" providerId="ADAL" clId="{87077003-7B2E-4914-9B80-5CC2E4A635FA}" dt="2019-06-08T20:16:53.384" v="728" actId="164"/>
          <ac:grpSpMkLst>
            <pc:docMk/>
            <pc:sldMk cId="3539141211" sldId="421"/>
            <ac:grpSpMk id="62" creationId="{A75A3A2E-FD5B-48E4-8B78-8D8C0602E6CA}"/>
          </ac:grpSpMkLst>
        </pc:grpChg>
        <pc:grpChg chg="add mod">
          <ac:chgData name="Santiago Cano Muniz" userId="77278d51-8899-4792-a37d-34c094257561" providerId="ADAL" clId="{87077003-7B2E-4914-9B80-5CC2E4A635FA}" dt="2019-06-08T20:16:53.384" v="728" actId="164"/>
          <ac:grpSpMkLst>
            <pc:docMk/>
            <pc:sldMk cId="3539141211" sldId="421"/>
            <ac:grpSpMk id="63" creationId="{A23DE29D-A024-4D42-94E1-D094A5579DB6}"/>
          </ac:grpSpMkLst>
        </pc:grpChg>
        <pc:grpChg chg="add mod">
          <ac:chgData name="Santiago Cano Muniz" userId="77278d51-8899-4792-a37d-34c094257561" providerId="ADAL" clId="{87077003-7B2E-4914-9B80-5CC2E4A635FA}" dt="2019-06-08T20:17:08.207" v="731" actId="164"/>
          <ac:grpSpMkLst>
            <pc:docMk/>
            <pc:sldMk cId="3539141211" sldId="421"/>
            <ac:grpSpMk id="96" creationId="{1B9BE0DE-1E56-4BEB-9CA6-7F51D120E465}"/>
          </ac:grpSpMkLst>
        </pc:grpChg>
        <pc:picChg chg="del">
          <ac:chgData name="Santiago Cano Muniz" userId="77278d51-8899-4792-a37d-34c094257561" providerId="ADAL" clId="{87077003-7B2E-4914-9B80-5CC2E4A635FA}" dt="2019-06-08T19:58:26.757" v="250" actId="478"/>
          <ac:picMkLst>
            <pc:docMk/>
            <pc:sldMk cId="3539141211" sldId="421"/>
            <ac:picMk id="3" creationId="{5D600140-0BE0-4136-A79D-EC66FE9765F1}"/>
          </ac:picMkLst>
        </pc:picChg>
        <pc:cxnChg chg="add mod topLvl">
          <ac:chgData name="Santiago Cano Muniz" userId="77278d51-8899-4792-a37d-34c094257561" providerId="ADAL" clId="{87077003-7B2E-4914-9B80-5CC2E4A635FA}" dt="2019-06-08T20:16:32.379" v="725" actId="164"/>
          <ac:cxnSpMkLst>
            <pc:docMk/>
            <pc:sldMk cId="3539141211" sldId="421"/>
            <ac:cxnSpMk id="5" creationId="{88A99B86-426F-415A-A2AF-87397E5299EA}"/>
          </ac:cxnSpMkLst>
        </pc:cxnChg>
        <pc:cxnChg chg="add mod topLvl">
          <ac:chgData name="Santiago Cano Muniz" userId="77278d51-8899-4792-a37d-34c094257561" providerId="ADAL" clId="{87077003-7B2E-4914-9B80-5CC2E4A635FA}" dt="2019-06-08T20:16:32.379" v="725" actId="164"/>
          <ac:cxnSpMkLst>
            <pc:docMk/>
            <pc:sldMk cId="3539141211" sldId="421"/>
            <ac:cxnSpMk id="27" creationId="{C191BCF7-C154-4AF1-9BED-F4355BEC5810}"/>
          </ac:cxnSpMkLst>
        </pc:cxnChg>
        <pc:cxnChg chg="add mod topLvl">
          <ac:chgData name="Santiago Cano Muniz" userId="77278d51-8899-4792-a37d-34c094257561" providerId="ADAL" clId="{87077003-7B2E-4914-9B80-5CC2E4A635FA}" dt="2019-06-08T20:16:45.987" v="726" actId="164"/>
          <ac:cxnSpMkLst>
            <pc:docMk/>
            <pc:sldMk cId="3539141211" sldId="421"/>
            <ac:cxnSpMk id="32" creationId="{E20F8727-FEF9-4860-B829-151FC18CCF24}"/>
          </ac:cxnSpMkLst>
        </pc:cxnChg>
        <pc:cxnChg chg="add mod topLvl">
          <ac:chgData name="Santiago Cano Muniz" userId="77278d51-8899-4792-a37d-34c094257561" providerId="ADAL" clId="{87077003-7B2E-4914-9B80-5CC2E4A635FA}" dt="2019-06-08T20:16:45.987" v="726" actId="164"/>
          <ac:cxnSpMkLst>
            <pc:docMk/>
            <pc:sldMk cId="3539141211" sldId="421"/>
            <ac:cxnSpMk id="34" creationId="{D7E2CD2B-76F4-4D77-983E-A000CDF80727}"/>
          </ac:cxnSpMkLst>
        </pc:cxnChg>
        <pc:cxnChg chg="add mod topLvl">
          <ac:chgData name="Santiago Cano Muniz" userId="77278d51-8899-4792-a37d-34c094257561" providerId="ADAL" clId="{87077003-7B2E-4914-9B80-5CC2E4A635FA}" dt="2019-06-08T20:17:08.207" v="731" actId="164"/>
          <ac:cxnSpMkLst>
            <pc:docMk/>
            <pc:sldMk cId="3539141211" sldId="421"/>
            <ac:cxnSpMk id="45" creationId="{87B145D7-3429-47DF-8CD2-E28BD6ABF4EB}"/>
          </ac:cxnSpMkLst>
        </pc:cxnChg>
        <pc:cxnChg chg="add mod topLvl">
          <ac:chgData name="Santiago Cano Muniz" userId="77278d51-8899-4792-a37d-34c094257561" providerId="ADAL" clId="{87077003-7B2E-4914-9B80-5CC2E4A635FA}" dt="2019-06-08T20:17:08.207" v="731" actId="164"/>
          <ac:cxnSpMkLst>
            <pc:docMk/>
            <pc:sldMk cId="3539141211" sldId="421"/>
            <ac:cxnSpMk id="47" creationId="{491ECD9B-8F96-40C1-97AD-7FE7C0BD5C55}"/>
          </ac:cxnSpMkLst>
        </pc:cxnChg>
        <pc:cxnChg chg="add mod topLvl">
          <ac:chgData name="Santiago Cano Muniz" userId="77278d51-8899-4792-a37d-34c094257561" providerId="ADAL" clId="{87077003-7B2E-4914-9B80-5CC2E4A635FA}" dt="2019-06-08T20:17:08.207" v="731" actId="164"/>
          <ac:cxnSpMkLst>
            <pc:docMk/>
            <pc:sldMk cId="3539141211" sldId="421"/>
            <ac:cxnSpMk id="50" creationId="{FF762D15-D9F1-4CC4-8B11-1C622BEC97DA}"/>
          </ac:cxnSpMkLst>
        </pc:cxnChg>
        <pc:cxnChg chg="add del">
          <ac:chgData name="Santiago Cano Muniz" userId="77278d51-8899-4792-a37d-34c094257561" providerId="ADAL" clId="{87077003-7B2E-4914-9B80-5CC2E4A635FA}" dt="2019-06-08T20:10:30.711" v="575"/>
          <ac:cxnSpMkLst>
            <pc:docMk/>
            <pc:sldMk cId="3539141211" sldId="421"/>
            <ac:cxnSpMk id="51" creationId="{A6F7F275-753F-4561-97BB-90EB1BB06E2F}"/>
          </ac:cxnSpMkLst>
        </pc:cxnChg>
      </pc:sldChg>
      <pc:sldChg chg="addSp delSp modSp modTransition modAnim">
        <pc:chgData name="Santiago Cano Muniz" userId="77278d51-8899-4792-a37d-34c094257561" providerId="ADAL" clId="{87077003-7B2E-4914-9B80-5CC2E4A635FA}" dt="2019-06-13T16:31:26.354" v="4087"/>
        <pc:sldMkLst>
          <pc:docMk/>
          <pc:sldMk cId="1210378864" sldId="426"/>
        </pc:sldMkLst>
        <pc:spChg chg="add">
          <ac:chgData name="Santiago Cano Muniz" userId="77278d51-8899-4792-a37d-34c094257561" providerId="ADAL" clId="{87077003-7B2E-4914-9B80-5CC2E4A635FA}" dt="2019-06-12T21:41:31.322" v="2623"/>
          <ac:spMkLst>
            <pc:docMk/>
            <pc:sldMk cId="1210378864" sldId="426"/>
            <ac:spMk id="6" creationId="{4C13AF81-B039-4383-B27F-D92BE81ECBD7}"/>
          </ac:spMkLst>
        </pc:spChg>
        <pc:spChg chg="add mod">
          <ac:chgData name="Santiago Cano Muniz" userId="77278d51-8899-4792-a37d-34c094257561" providerId="ADAL" clId="{87077003-7B2E-4914-9B80-5CC2E4A635FA}" dt="2019-06-12T23:01:20.226" v="3762" actId="1076"/>
          <ac:spMkLst>
            <pc:docMk/>
            <pc:sldMk cId="1210378864" sldId="426"/>
            <ac:spMk id="9" creationId="{4CB48067-A653-4287-9F92-0E4A39D4D875}"/>
          </ac:spMkLst>
        </pc:spChg>
        <pc:spChg chg="add mod">
          <ac:chgData name="Santiago Cano Muniz" userId="77278d51-8899-4792-a37d-34c094257561" providerId="ADAL" clId="{87077003-7B2E-4914-9B80-5CC2E4A635FA}" dt="2019-06-12T23:01:20.226" v="3762" actId="1076"/>
          <ac:spMkLst>
            <pc:docMk/>
            <pc:sldMk cId="1210378864" sldId="426"/>
            <ac:spMk id="10" creationId="{88DA7094-2130-473E-BB4F-25AF42D24A62}"/>
          </ac:spMkLst>
        </pc:spChg>
        <pc:spChg chg="mod">
          <ac:chgData name="Santiago Cano Muniz" userId="77278d51-8899-4792-a37d-34c094257561" providerId="ADAL" clId="{87077003-7B2E-4914-9B80-5CC2E4A635FA}" dt="2019-06-12T21:55:38.101" v="3192" actId="20577"/>
          <ac:spMkLst>
            <pc:docMk/>
            <pc:sldMk cId="1210378864" sldId="426"/>
            <ac:spMk id="13" creationId="{00000000-0000-0000-0000-000000000000}"/>
          </ac:spMkLst>
        </pc:spChg>
        <pc:spChg chg="del">
          <ac:chgData name="Santiago Cano Muniz" userId="77278d51-8899-4792-a37d-34c094257561" providerId="ADAL" clId="{87077003-7B2E-4914-9B80-5CC2E4A635FA}" dt="2019-06-12T21:41:31.037" v="2622" actId="478"/>
          <ac:spMkLst>
            <pc:docMk/>
            <pc:sldMk cId="1210378864" sldId="426"/>
            <ac:spMk id="116" creationId="{00000000-0000-0000-0000-000000000000}"/>
          </ac:spMkLst>
        </pc:spChg>
        <pc:picChg chg="del">
          <ac:chgData name="Santiago Cano Muniz" userId="77278d51-8899-4792-a37d-34c094257561" providerId="ADAL" clId="{87077003-7B2E-4914-9B80-5CC2E4A635FA}" dt="2019-06-12T21:50:21.824" v="2764" actId="478"/>
          <ac:picMkLst>
            <pc:docMk/>
            <pc:sldMk cId="1210378864" sldId="426"/>
            <ac:picMk id="2" creationId="{9A2A9866-985C-4C33-AE12-50153C6BBE04}"/>
          </ac:picMkLst>
        </pc:picChg>
        <pc:picChg chg="add del mod">
          <ac:chgData name="Santiago Cano Muniz" userId="77278d51-8899-4792-a37d-34c094257561" providerId="ADAL" clId="{87077003-7B2E-4914-9B80-5CC2E4A635FA}" dt="2019-06-12T21:55:25.218" v="3187"/>
          <ac:picMkLst>
            <pc:docMk/>
            <pc:sldMk cId="1210378864" sldId="426"/>
            <ac:picMk id="3" creationId="{A5D72FC9-4EAF-41FA-B853-4C561D590BDE}"/>
          </ac:picMkLst>
        </pc:picChg>
        <pc:picChg chg="add mod">
          <ac:chgData name="Santiago Cano Muniz" userId="77278d51-8899-4792-a37d-34c094257561" providerId="ADAL" clId="{87077003-7B2E-4914-9B80-5CC2E4A635FA}" dt="2019-06-12T21:55:50.743" v="3194" actId="14100"/>
          <ac:picMkLst>
            <pc:docMk/>
            <pc:sldMk cId="1210378864" sldId="426"/>
            <ac:picMk id="8" creationId="{545A5CDC-F3AC-4424-8FB6-03B757716553}"/>
          </ac:picMkLst>
        </pc:picChg>
      </pc:sldChg>
      <pc:sldChg chg="addSp delSp modSp modTransition modAnim">
        <pc:chgData name="Santiago Cano Muniz" userId="77278d51-8899-4792-a37d-34c094257561" providerId="ADAL" clId="{87077003-7B2E-4914-9B80-5CC2E4A635FA}" dt="2019-06-14T11:30:22.530" v="5901" actId="20577"/>
        <pc:sldMkLst>
          <pc:docMk/>
          <pc:sldMk cId="1296657379" sldId="427"/>
        </pc:sldMkLst>
        <pc:spChg chg="add del mod">
          <ac:chgData name="Santiago Cano Muniz" userId="77278d51-8899-4792-a37d-34c094257561" providerId="ADAL" clId="{87077003-7B2E-4914-9B80-5CC2E4A635FA}" dt="2019-06-12T19:02:37.035" v="2483" actId="478"/>
          <ac:spMkLst>
            <pc:docMk/>
            <pc:sldMk cId="1296657379" sldId="427"/>
            <ac:spMk id="5" creationId="{8F494462-2FE4-46AA-B59B-DD6A148B1EDB}"/>
          </ac:spMkLst>
        </pc:spChg>
        <pc:spChg chg="add del mod">
          <ac:chgData name="Santiago Cano Muniz" userId="77278d51-8899-4792-a37d-34c094257561" providerId="ADAL" clId="{87077003-7B2E-4914-9B80-5CC2E4A635FA}" dt="2019-06-12T21:46:14.308" v="2757"/>
          <ac:spMkLst>
            <pc:docMk/>
            <pc:sldMk cId="1296657379" sldId="427"/>
            <ac:spMk id="6" creationId="{E7B0F56B-F247-4CE2-AC76-0902755F5E2C}"/>
          </ac:spMkLst>
        </pc:spChg>
        <pc:spChg chg="add del mod">
          <ac:chgData name="Santiago Cano Muniz" userId="77278d51-8899-4792-a37d-34c094257561" providerId="ADAL" clId="{87077003-7B2E-4914-9B80-5CC2E4A635FA}" dt="2019-06-12T19:02:34.250" v="2482" actId="478"/>
          <ac:spMkLst>
            <pc:docMk/>
            <pc:sldMk cId="1296657379" sldId="427"/>
            <ac:spMk id="9" creationId="{F637D4C8-B024-4E88-9BC0-9E1769FC190C}"/>
          </ac:spMkLst>
        </pc:spChg>
        <pc:spChg chg="del mod">
          <ac:chgData name="Santiago Cano Muniz" userId="77278d51-8899-4792-a37d-34c094257561" providerId="ADAL" clId="{87077003-7B2E-4914-9B80-5CC2E4A635FA}" dt="2019-06-10T20:58:23.881" v="1875" actId="478"/>
          <ac:spMkLst>
            <pc:docMk/>
            <pc:sldMk cId="1296657379" sldId="427"/>
            <ac:spMk id="10" creationId="{FA4980DD-07F6-45CC-8173-87F2C43A7E35}"/>
          </ac:spMkLst>
        </pc:spChg>
        <pc:spChg chg="add del mod">
          <ac:chgData name="Santiago Cano Muniz" userId="77278d51-8899-4792-a37d-34c094257561" providerId="ADAL" clId="{87077003-7B2E-4914-9B80-5CC2E4A635FA}" dt="2019-06-12T19:02:31.181" v="2481" actId="478"/>
          <ac:spMkLst>
            <pc:docMk/>
            <pc:sldMk cId="1296657379" sldId="427"/>
            <ac:spMk id="11" creationId="{14750303-28DF-42E7-AF6E-B924FC4B7C4A}"/>
          </ac:spMkLst>
        </pc:spChg>
        <pc:spChg chg="add mod">
          <ac:chgData name="Santiago Cano Muniz" userId="77278d51-8899-4792-a37d-34c094257561" providerId="ADAL" clId="{87077003-7B2E-4914-9B80-5CC2E4A635FA}" dt="2019-06-12T22:04:53.083" v="3551" actId="20577"/>
          <ac:spMkLst>
            <pc:docMk/>
            <pc:sldMk cId="1296657379" sldId="427"/>
            <ac:spMk id="12" creationId="{50F5EB81-C182-46D3-8241-EFA9A2A2B8D5}"/>
          </ac:spMkLst>
        </pc:spChg>
        <pc:spChg chg="mod">
          <ac:chgData name="Santiago Cano Muniz" userId="77278d51-8899-4792-a37d-34c094257561" providerId="ADAL" clId="{87077003-7B2E-4914-9B80-5CC2E4A635FA}" dt="2019-06-12T19:24:01.890" v="2597" actId="20577"/>
          <ac:spMkLst>
            <pc:docMk/>
            <pc:sldMk cId="1296657379" sldId="427"/>
            <ac:spMk id="13" creationId="{00000000-0000-0000-0000-000000000000}"/>
          </ac:spMkLst>
        </pc:spChg>
        <pc:spChg chg="add mod ord">
          <ac:chgData name="Santiago Cano Muniz" userId="77278d51-8899-4792-a37d-34c094257561" providerId="ADAL" clId="{87077003-7B2E-4914-9B80-5CC2E4A635FA}" dt="2019-06-14T11:30:22.530" v="5901" actId="20577"/>
          <ac:spMkLst>
            <pc:docMk/>
            <pc:sldMk cId="1296657379" sldId="427"/>
            <ac:spMk id="15" creationId="{8E6652B3-0A00-4F4C-A39D-32C37AB19705}"/>
          </ac:spMkLst>
        </pc:spChg>
        <pc:spChg chg="add del mod">
          <ac:chgData name="Santiago Cano Muniz" userId="77278d51-8899-4792-a37d-34c094257561" providerId="ADAL" clId="{87077003-7B2E-4914-9B80-5CC2E4A635FA}" dt="2019-06-12T19:06:37.517" v="2581"/>
          <ac:spMkLst>
            <pc:docMk/>
            <pc:sldMk cId="1296657379" sldId="427"/>
            <ac:spMk id="16" creationId="{4CC3C16B-2F06-4D0F-9C79-82A5C13F39D5}"/>
          </ac:spMkLst>
        </pc:spChg>
        <pc:spChg chg="add mod">
          <ac:chgData name="Santiago Cano Muniz" userId="77278d51-8899-4792-a37d-34c094257561" providerId="ADAL" clId="{87077003-7B2E-4914-9B80-5CC2E4A635FA}" dt="2019-06-14T11:30:18.784" v="5898" actId="20577"/>
          <ac:spMkLst>
            <pc:docMk/>
            <pc:sldMk cId="1296657379" sldId="427"/>
            <ac:spMk id="17" creationId="{DD770B44-5032-4C22-AEA7-AEFBB5943F7A}"/>
          </ac:spMkLst>
        </pc:spChg>
        <pc:spChg chg="add">
          <ac:chgData name="Santiago Cano Muniz" userId="77278d51-8899-4792-a37d-34c094257561" providerId="ADAL" clId="{87077003-7B2E-4914-9B80-5CC2E4A635FA}" dt="2019-06-12T21:54:51.958" v="3178"/>
          <ac:spMkLst>
            <pc:docMk/>
            <pc:sldMk cId="1296657379" sldId="427"/>
            <ac:spMk id="18" creationId="{5F6333F0-F783-4BCE-A166-612DFC3A2643}"/>
          </ac:spMkLst>
        </pc:spChg>
        <pc:spChg chg="mod">
          <ac:chgData name="Santiago Cano Muniz" userId="77278d51-8899-4792-a37d-34c094257561" providerId="ADAL" clId="{87077003-7B2E-4914-9B80-5CC2E4A635FA}" dt="2019-06-12T21:41:22.184" v="2619"/>
          <ac:spMkLst>
            <pc:docMk/>
            <pc:sldMk cId="1296657379" sldId="427"/>
            <ac:spMk id="116" creationId="{00000000-0000-0000-0000-000000000000}"/>
          </ac:spMkLst>
        </pc:spChg>
        <pc:cxnChg chg="add del mod">
          <ac:chgData name="Santiago Cano Muniz" userId="77278d51-8899-4792-a37d-34c094257561" providerId="ADAL" clId="{87077003-7B2E-4914-9B80-5CC2E4A635FA}" dt="2019-06-12T19:02:57.872" v="2492" actId="478"/>
          <ac:cxnSpMkLst>
            <pc:docMk/>
            <pc:sldMk cId="1296657379" sldId="427"/>
            <ac:cxnSpMk id="7" creationId="{1B4E8532-F46A-43E8-B28A-2FF862BA0BA3}"/>
          </ac:cxnSpMkLst>
        </pc:cxnChg>
        <pc:cxnChg chg="add del mod">
          <ac:chgData name="Santiago Cano Muniz" userId="77278d51-8899-4792-a37d-34c094257561" providerId="ADAL" clId="{87077003-7B2E-4914-9B80-5CC2E4A635FA}" dt="2019-06-12T19:02:56.077" v="2491" actId="478"/>
          <ac:cxnSpMkLst>
            <pc:docMk/>
            <pc:sldMk cId="1296657379" sldId="427"/>
            <ac:cxnSpMk id="8" creationId="{C8D4E2D0-9CE3-4F24-BDF3-24175391E0BC}"/>
          </ac:cxnSpMkLst>
        </pc:cxnChg>
      </pc:sldChg>
      <pc:sldChg chg="addSp delSp modSp add delAnim modAnim">
        <pc:chgData name="Santiago Cano Muniz" userId="77278d51-8899-4792-a37d-34c094257561" providerId="ADAL" clId="{87077003-7B2E-4914-9B80-5CC2E4A635FA}" dt="2019-06-14T11:46:02.453" v="5931" actId="1038"/>
        <pc:sldMkLst>
          <pc:docMk/>
          <pc:sldMk cId="2197568433" sldId="428"/>
        </pc:sldMkLst>
        <pc:spChg chg="add del mod">
          <ac:chgData name="Santiago Cano Muniz" userId="77278d51-8899-4792-a37d-34c094257561" providerId="ADAL" clId="{87077003-7B2E-4914-9B80-5CC2E4A635FA}" dt="2019-06-13T18:11:09.411" v="4614" actId="478"/>
          <ac:spMkLst>
            <pc:docMk/>
            <pc:sldMk cId="2197568433" sldId="428"/>
            <ac:spMk id="3" creationId="{41412F1B-4E9E-4F50-83C7-375E6FBF5ADD}"/>
          </ac:spMkLst>
        </pc:spChg>
        <pc:spChg chg="del mod">
          <ac:chgData name="Santiago Cano Muniz" userId="77278d51-8899-4792-a37d-34c094257561" providerId="ADAL" clId="{87077003-7B2E-4914-9B80-5CC2E4A635FA}" dt="2019-06-13T18:10:48.680" v="4605"/>
          <ac:spMkLst>
            <pc:docMk/>
            <pc:sldMk cId="2197568433" sldId="428"/>
            <ac:spMk id="12" creationId="{97D272A0-BE93-4DEF-B25D-26DD12921AAC}"/>
          </ac:spMkLst>
        </pc:spChg>
        <pc:spChg chg="mod">
          <ac:chgData name="Santiago Cano Muniz" userId="77278d51-8899-4792-a37d-34c094257561" providerId="ADAL" clId="{87077003-7B2E-4914-9B80-5CC2E4A635FA}" dt="2019-06-13T18:10:15.747" v="4588" actId="20577"/>
          <ac:spMkLst>
            <pc:docMk/>
            <pc:sldMk cId="2197568433" sldId="428"/>
            <ac:spMk id="13" creationId="{00000000-0000-0000-0000-000000000000}"/>
          </ac:spMkLst>
        </pc:spChg>
        <pc:spChg chg="mod">
          <ac:chgData name="Santiago Cano Muniz" userId="77278d51-8899-4792-a37d-34c094257561" providerId="ADAL" clId="{87077003-7B2E-4914-9B80-5CC2E4A635FA}" dt="2019-06-13T20:01:28.506" v="5305" actId="20577"/>
          <ac:spMkLst>
            <pc:docMk/>
            <pc:sldMk cId="2197568433" sldId="428"/>
            <ac:spMk id="14" creationId="{00000000-0000-0000-0000-000000000000}"/>
          </ac:spMkLst>
        </pc:spChg>
        <pc:spChg chg="del">
          <ac:chgData name="Santiago Cano Muniz" userId="77278d51-8899-4792-a37d-34c094257561" providerId="ADAL" clId="{87077003-7B2E-4914-9B80-5CC2E4A635FA}" dt="2019-06-13T18:11:04.326" v="4612" actId="478"/>
          <ac:spMkLst>
            <pc:docMk/>
            <pc:sldMk cId="2197568433" sldId="428"/>
            <ac:spMk id="15" creationId="{93FFCBCC-E2D6-46C2-86CC-CD44A9052E0F}"/>
          </ac:spMkLst>
        </pc:spChg>
        <pc:spChg chg="del">
          <ac:chgData name="Santiago Cano Muniz" userId="77278d51-8899-4792-a37d-34c094257561" providerId="ADAL" clId="{87077003-7B2E-4914-9B80-5CC2E4A635FA}" dt="2019-06-13T18:11:06.312" v="4613" actId="478"/>
          <ac:spMkLst>
            <pc:docMk/>
            <pc:sldMk cId="2197568433" sldId="428"/>
            <ac:spMk id="16" creationId="{48E3EABC-D9BE-4DCA-A25B-2843F248EEC3}"/>
          </ac:spMkLst>
        </pc:spChg>
        <pc:spChg chg="del">
          <ac:chgData name="Santiago Cano Muniz" userId="77278d51-8899-4792-a37d-34c094257561" providerId="ADAL" clId="{87077003-7B2E-4914-9B80-5CC2E4A635FA}" dt="2019-06-13T18:08:12.949" v="4565" actId="478"/>
          <ac:spMkLst>
            <pc:docMk/>
            <pc:sldMk cId="2197568433" sldId="428"/>
            <ac:spMk id="21" creationId="{58E558C8-5008-44FC-8B8E-F6094A397813}"/>
          </ac:spMkLst>
        </pc:spChg>
        <pc:spChg chg="add mod">
          <ac:chgData name="Santiago Cano Muniz" userId="77278d51-8899-4792-a37d-34c094257561" providerId="ADAL" clId="{87077003-7B2E-4914-9B80-5CC2E4A635FA}" dt="2019-06-13T18:10:26.668" v="4599" actId="20577"/>
          <ac:spMkLst>
            <pc:docMk/>
            <pc:sldMk cId="2197568433" sldId="428"/>
            <ac:spMk id="22" creationId="{198F9299-8C8B-467D-B39D-5EDC9617E5A0}"/>
          </ac:spMkLst>
        </pc:spChg>
        <pc:spChg chg="add mod">
          <ac:chgData name="Santiago Cano Muniz" userId="77278d51-8899-4792-a37d-34c094257561" providerId="ADAL" clId="{87077003-7B2E-4914-9B80-5CC2E4A635FA}" dt="2019-06-14T11:45:36.068" v="5920"/>
          <ac:spMkLst>
            <pc:docMk/>
            <pc:sldMk cId="2197568433" sldId="428"/>
            <ac:spMk id="24" creationId="{155ABBDB-2779-4D55-B2E2-11E9B774EBE5}"/>
          </ac:spMkLst>
        </pc:spChg>
        <pc:spChg chg="add mod">
          <ac:chgData name="Santiago Cano Muniz" userId="77278d51-8899-4792-a37d-34c094257561" providerId="ADAL" clId="{87077003-7B2E-4914-9B80-5CC2E4A635FA}" dt="2019-06-14T11:46:02.453" v="5931" actId="1038"/>
          <ac:spMkLst>
            <pc:docMk/>
            <pc:sldMk cId="2197568433" sldId="428"/>
            <ac:spMk id="37" creationId="{F625915E-06AE-4826-B0F3-BB70ADAC5C2B}"/>
          </ac:spMkLst>
        </pc:spChg>
        <pc:grpChg chg="del">
          <ac:chgData name="Santiago Cano Muniz" userId="77278d51-8899-4792-a37d-34c094257561" providerId="ADAL" clId="{87077003-7B2E-4914-9B80-5CC2E4A635FA}" dt="2019-06-13T18:08:12.949" v="4565" actId="478"/>
          <ac:grpSpMkLst>
            <pc:docMk/>
            <pc:sldMk cId="2197568433" sldId="428"/>
            <ac:grpSpMk id="27" creationId="{1150F9DC-ABF7-4653-B6F0-656F75A62698}"/>
          </ac:grpSpMkLst>
        </pc:grpChg>
        <pc:picChg chg="del">
          <ac:chgData name="Santiago Cano Muniz" userId="77278d51-8899-4792-a37d-34c094257561" providerId="ADAL" clId="{87077003-7B2E-4914-9B80-5CC2E4A635FA}" dt="2019-06-13T18:10:58.676" v="4610"/>
          <ac:picMkLst>
            <pc:docMk/>
            <pc:sldMk cId="2197568433" sldId="428"/>
            <ac:picMk id="18" creationId="{B040E5A8-4E58-4D92-ADEA-DC573EB45BCC}"/>
          </ac:picMkLst>
        </pc:picChg>
        <pc:cxnChg chg="add del mod">
          <ac:chgData name="Santiago Cano Muniz" userId="77278d51-8899-4792-a37d-34c094257561" providerId="ADAL" clId="{87077003-7B2E-4914-9B80-5CC2E4A635FA}" dt="2019-06-13T18:13:07.324" v="4655" actId="11529"/>
          <ac:cxnSpMkLst>
            <pc:docMk/>
            <pc:sldMk cId="2197568433" sldId="428"/>
            <ac:cxnSpMk id="6" creationId="{82A75C21-41F3-42E9-8FD5-E3898CF18BF7}"/>
          </ac:cxnSpMkLst>
        </pc:cxnChg>
        <pc:cxnChg chg="add mod">
          <ac:chgData name="Santiago Cano Muniz" userId="77278d51-8899-4792-a37d-34c094257561" providerId="ADAL" clId="{87077003-7B2E-4914-9B80-5CC2E4A635FA}" dt="2019-06-13T18:20:04.221" v="4699" actId="1038"/>
          <ac:cxnSpMkLst>
            <pc:docMk/>
            <pc:sldMk cId="2197568433" sldId="428"/>
            <ac:cxnSpMk id="8" creationId="{A686C17C-697F-46FB-8A45-8EB809E23BAF}"/>
          </ac:cxnSpMkLst>
        </pc:cxnChg>
        <pc:cxnChg chg="add mod">
          <ac:chgData name="Santiago Cano Muniz" userId="77278d51-8899-4792-a37d-34c094257561" providerId="ADAL" clId="{87077003-7B2E-4914-9B80-5CC2E4A635FA}" dt="2019-06-13T18:20:04.221" v="4699" actId="1038"/>
          <ac:cxnSpMkLst>
            <pc:docMk/>
            <pc:sldMk cId="2197568433" sldId="428"/>
            <ac:cxnSpMk id="26" creationId="{EF52B76E-9298-4093-8E7B-C8785FF383F0}"/>
          </ac:cxnSpMkLst>
        </pc:cxnChg>
        <pc:cxnChg chg="add mod">
          <ac:chgData name="Santiago Cano Muniz" userId="77278d51-8899-4792-a37d-34c094257561" providerId="ADAL" clId="{87077003-7B2E-4914-9B80-5CC2E4A635FA}" dt="2019-06-13T18:20:04.221" v="4699" actId="1038"/>
          <ac:cxnSpMkLst>
            <pc:docMk/>
            <pc:sldMk cId="2197568433" sldId="428"/>
            <ac:cxnSpMk id="28" creationId="{E561E837-E1BE-4708-9214-0D74E141E51B}"/>
          </ac:cxnSpMkLst>
        </pc:cxnChg>
        <pc:cxnChg chg="add del mod">
          <ac:chgData name="Santiago Cano Muniz" userId="77278d51-8899-4792-a37d-34c094257561" providerId="ADAL" clId="{87077003-7B2E-4914-9B80-5CC2E4A635FA}" dt="2019-06-13T18:14:13.251" v="4668" actId="478"/>
          <ac:cxnSpMkLst>
            <pc:docMk/>
            <pc:sldMk cId="2197568433" sldId="428"/>
            <ac:cxnSpMk id="29" creationId="{571AD9A9-E5FA-4612-BDA0-CB7654BC8FE7}"/>
          </ac:cxnSpMkLst>
        </pc:cxnChg>
        <pc:cxnChg chg="add mod">
          <ac:chgData name="Santiago Cano Muniz" userId="77278d51-8899-4792-a37d-34c094257561" providerId="ADAL" clId="{87077003-7B2E-4914-9B80-5CC2E4A635FA}" dt="2019-06-13T18:20:04.221" v="4699" actId="1038"/>
          <ac:cxnSpMkLst>
            <pc:docMk/>
            <pc:sldMk cId="2197568433" sldId="428"/>
            <ac:cxnSpMk id="30" creationId="{8E283C7B-2927-4CD2-8917-5CF6FFCD2FAF}"/>
          </ac:cxnSpMkLst>
        </pc:cxnChg>
        <pc:cxnChg chg="add del mod">
          <ac:chgData name="Santiago Cano Muniz" userId="77278d51-8899-4792-a37d-34c094257561" providerId="ADAL" clId="{87077003-7B2E-4914-9B80-5CC2E4A635FA}" dt="2019-06-13T18:14:22.310" v="4671" actId="478"/>
          <ac:cxnSpMkLst>
            <pc:docMk/>
            <pc:sldMk cId="2197568433" sldId="428"/>
            <ac:cxnSpMk id="31" creationId="{787ECE91-0F42-4B2C-8D43-816F981B7279}"/>
          </ac:cxnSpMkLst>
        </pc:cxnChg>
        <pc:cxnChg chg="add mod">
          <ac:chgData name="Santiago Cano Muniz" userId="77278d51-8899-4792-a37d-34c094257561" providerId="ADAL" clId="{87077003-7B2E-4914-9B80-5CC2E4A635FA}" dt="2019-06-13T18:21:58.790" v="4863" actId="1036"/>
          <ac:cxnSpMkLst>
            <pc:docMk/>
            <pc:sldMk cId="2197568433" sldId="428"/>
            <ac:cxnSpMk id="32" creationId="{8153E2BC-81A7-4C29-B71C-38AC3C9EDED8}"/>
          </ac:cxnSpMkLst>
        </pc:cxnChg>
        <pc:cxnChg chg="add del mod">
          <ac:chgData name="Santiago Cano Muniz" userId="77278d51-8899-4792-a37d-34c094257561" providerId="ADAL" clId="{87077003-7B2E-4914-9B80-5CC2E4A635FA}" dt="2019-06-13T18:14:30.410" v="4674" actId="478"/>
          <ac:cxnSpMkLst>
            <pc:docMk/>
            <pc:sldMk cId="2197568433" sldId="428"/>
            <ac:cxnSpMk id="33" creationId="{0F43FC68-5BEB-4F49-A8D8-E56CB8D4C337}"/>
          </ac:cxnSpMkLst>
        </pc:cxnChg>
        <pc:cxnChg chg="add mod">
          <ac:chgData name="Santiago Cano Muniz" userId="77278d51-8899-4792-a37d-34c094257561" providerId="ADAL" clId="{87077003-7B2E-4914-9B80-5CC2E4A635FA}" dt="2019-06-13T18:21:58.790" v="4863" actId="1036"/>
          <ac:cxnSpMkLst>
            <pc:docMk/>
            <pc:sldMk cId="2197568433" sldId="428"/>
            <ac:cxnSpMk id="34" creationId="{AE04D51F-649E-4E64-A667-8D420FBB1D92}"/>
          </ac:cxnSpMkLst>
        </pc:cxnChg>
        <pc:cxnChg chg="add del mod">
          <ac:chgData name="Santiago Cano Muniz" userId="77278d51-8899-4792-a37d-34c094257561" providerId="ADAL" clId="{87077003-7B2E-4914-9B80-5CC2E4A635FA}" dt="2019-06-13T18:14:47.830" v="4677" actId="478"/>
          <ac:cxnSpMkLst>
            <pc:docMk/>
            <pc:sldMk cId="2197568433" sldId="428"/>
            <ac:cxnSpMk id="35" creationId="{4E55E079-4D4D-419B-808C-344086109D07}"/>
          </ac:cxnSpMkLst>
        </pc:cxnChg>
        <pc:cxnChg chg="add del mod">
          <ac:chgData name="Santiago Cano Muniz" userId="77278d51-8899-4792-a37d-34c094257561" providerId="ADAL" clId="{87077003-7B2E-4914-9B80-5CC2E4A635FA}" dt="2019-06-13T18:19:39.893" v="4683" actId="478"/>
          <ac:cxnSpMkLst>
            <pc:docMk/>
            <pc:sldMk cId="2197568433" sldId="428"/>
            <ac:cxnSpMk id="36" creationId="{097AA9B7-CBE9-40F8-811F-01D8DF35D8BD}"/>
          </ac:cxnSpMkLst>
        </pc:cxnChg>
      </pc:sldChg>
      <pc:sldChg chg="addSp delSp modSp modTransition delAnim modAnim">
        <pc:chgData name="Santiago Cano Muniz" userId="77278d51-8899-4792-a37d-34c094257561" providerId="ADAL" clId="{87077003-7B2E-4914-9B80-5CC2E4A635FA}" dt="2019-06-19T14:11:46.984" v="6516" actId="20577"/>
        <pc:sldMkLst>
          <pc:docMk/>
          <pc:sldMk cId="1552879283" sldId="429"/>
        </pc:sldMkLst>
        <pc:spChg chg="add del mod">
          <ac:chgData name="Santiago Cano Muniz" userId="77278d51-8899-4792-a37d-34c094257561" providerId="ADAL" clId="{87077003-7B2E-4914-9B80-5CC2E4A635FA}" dt="2019-06-15T22:15:49.366" v="6069" actId="478"/>
          <ac:spMkLst>
            <pc:docMk/>
            <pc:sldMk cId="1552879283" sldId="429"/>
            <ac:spMk id="4" creationId="{74721E84-5D43-4F8B-84EF-ECF0F400779F}"/>
          </ac:spMkLst>
        </pc:spChg>
        <pc:spChg chg="mod">
          <ac:chgData name="Santiago Cano Muniz" userId="77278d51-8899-4792-a37d-34c094257561" providerId="ADAL" clId="{87077003-7B2E-4914-9B80-5CC2E4A635FA}" dt="2019-06-19T14:11:46.984" v="6516" actId="20577"/>
          <ac:spMkLst>
            <pc:docMk/>
            <pc:sldMk cId="1552879283" sldId="429"/>
            <ac:spMk id="6" creationId="{C7808F54-A6F2-4731-AA86-32BF03227137}"/>
          </ac:spMkLst>
        </pc:spChg>
        <pc:spChg chg="add">
          <ac:chgData name="Santiago Cano Muniz" userId="77278d51-8899-4792-a37d-34c094257561" providerId="ADAL" clId="{87077003-7B2E-4914-9B80-5CC2E4A635FA}" dt="2019-06-15T22:15:49.737" v="6070"/>
          <ac:spMkLst>
            <pc:docMk/>
            <pc:sldMk cId="1552879283" sldId="429"/>
            <ac:spMk id="8" creationId="{E9614F1A-A69C-48CE-B489-89C6CF96AF76}"/>
          </ac:spMkLst>
        </pc:spChg>
        <pc:spChg chg="add">
          <ac:chgData name="Santiago Cano Muniz" userId="77278d51-8899-4792-a37d-34c094257561" providerId="ADAL" clId="{87077003-7B2E-4914-9B80-5CC2E4A635FA}" dt="2019-06-15T22:15:49.737" v="6070"/>
          <ac:spMkLst>
            <pc:docMk/>
            <pc:sldMk cId="1552879283" sldId="429"/>
            <ac:spMk id="9" creationId="{3BED72FD-D6D2-4153-A538-84B49A3CFAC7}"/>
          </ac:spMkLst>
        </pc:spChg>
        <pc:spChg chg="del">
          <ac:chgData name="Santiago Cano Muniz" userId="77278d51-8899-4792-a37d-34c094257561" providerId="ADAL" clId="{87077003-7B2E-4914-9B80-5CC2E4A635FA}" dt="2019-06-15T22:15:46.872" v="6068" actId="478"/>
          <ac:spMkLst>
            <pc:docMk/>
            <pc:sldMk cId="1552879283" sldId="429"/>
            <ac:spMk id="13" creationId="{00000000-0000-0000-0000-000000000000}"/>
          </ac:spMkLst>
        </pc:spChg>
        <pc:spChg chg="del">
          <ac:chgData name="Santiago Cano Muniz" userId="77278d51-8899-4792-a37d-34c094257561" providerId="ADAL" clId="{87077003-7B2E-4914-9B80-5CC2E4A635FA}" dt="2019-06-15T22:15:46.872" v="6068" actId="478"/>
          <ac:spMkLst>
            <pc:docMk/>
            <pc:sldMk cId="1552879283" sldId="429"/>
            <ac:spMk id="14" creationId="{00000000-0000-0000-0000-000000000000}"/>
          </ac:spMkLst>
        </pc:spChg>
      </pc:sldChg>
      <pc:sldChg chg="addSp delSp modSp add ord modTransition modAnim">
        <pc:chgData name="Santiago Cano Muniz" userId="77278d51-8899-4792-a37d-34c094257561" providerId="ADAL" clId="{87077003-7B2E-4914-9B80-5CC2E4A635FA}" dt="2019-06-13T16:31:02.193" v="4067"/>
        <pc:sldMkLst>
          <pc:docMk/>
          <pc:sldMk cId="2052722454" sldId="430"/>
        </pc:sldMkLst>
        <pc:spChg chg="add del mod">
          <ac:chgData name="Santiago Cano Muniz" userId="77278d51-8899-4792-a37d-34c094257561" providerId="ADAL" clId="{87077003-7B2E-4914-9B80-5CC2E4A635FA}" dt="2019-06-08T19:11:08.656" v="107"/>
          <ac:spMkLst>
            <pc:docMk/>
            <pc:sldMk cId="2052722454" sldId="430"/>
            <ac:spMk id="6" creationId="{3B111D54-6E2A-40D4-82A4-E5632E1F79DA}"/>
          </ac:spMkLst>
        </pc:spChg>
        <pc:spChg chg="add">
          <ac:chgData name="Santiago Cano Muniz" userId="77278d51-8899-4792-a37d-34c094257561" providerId="ADAL" clId="{87077003-7B2E-4914-9B80-5CC2E4A635FA}" dt="2019-06-12T21:43:20.481" v="2679"/>
          <ac:spMkLst>
            <pc:docMk/>
            <pc:sldMk cId="2052722454" sldId="430"/>
            <ac:spMk id="6" creationId="{A4CD41E7-5A4C-40D1-A46B-BBF956983C53}"/>
          </ac:spMkLst>
        </pc:spChg>
        <pc:spChg chg="mod">
          <ac:chgData name="Santiago Cano Muniz" userId="77278d51-8899-4792-a37d-34c094257561" providerId="ADAL" clId="{87077003-7B2E-4914-9B80-5CC2E4A635FA}" dt="2019-06-08T19:46:17.362" v="216" actId="20577"/>
          <ac:spMkLst>
            <pc:docMk/>
            <pc:sldMk cId="2052722454" sldId="430"/>
            <ac:spMk id="10" creationId="{FA4980DD-07F6-45CC-8173-87F2C43A7E35}"/>
          </ac:spMkLst>
        </pc:spChg>
        <pc:spChg chg="del">
          <ac:chgData name="Santiago Cano Muniz" userId="77278d51-8899-4792-a37d-34c094257561" providerId="ADAL" clId="{87077003-7B2E-4914-9B80-5CC2E4A635FA}" dt="2019-06-12T21:43:20.234" v="2678" actId="478"/>
          <ac:spMkLst>
            <pc:docMk/>
            <pc:sldMk cId="2052722454" sldId="430"/>
            <ac:spMk id="116" creationId="{00000000-0000-0000-0000-000000000000}"/>
          </ac:spMkLst>
        </pc:spChg>
      </pc:sldChg>
      <pc:sldChg chg="addSp delSp modSp add modTransition delAnim modAnim">
        <pc:chgData name="Santiago Cano Muniz" userId="77278d51-8899-4792-a37d-34c094257561" providerId="ADAL" clId="{87077003-7B2E-4914-9B80-5CC2E4A635FA}" dt="2019-06-15T21:16:01.199" v="6060" actId="790"/>
        <pc:sldMkLst>
          <pc:docMk/>
          <pc:sldMk cId="3518263241" sldId="431"/>
        </pc:sldMkLst>
        <pc:spChg chg="add">
          <ac:chgData name="Santiago Cano Muniz" userId="77278d51-8899-4792-a37d-34c094257561" providerId="ADAL" clId="{87077003-7B2E-4914-9B80-5CC2E4A635FA}" dt="2019-06-12T21:43:06.253" v="2671"/>
          <ac:spMkLst>
            <pc:docMk/>
            <pc:sldMk cId="3518263241" sldId="431"/>
            <ac:spMk id="11" creationId="{0FB632D3-B921-4F23-A8E7-3090EDA1203B}"/>
          </ac:spMkLst>
        </pc:spChg>
        <pc:spChg chg="mod">
          <ac:chgData name="Santiago Cano Muniz" userId="77278d51-8899-4792-a37d-34c094257561" providerId="ADAL" clId="{87077003-7B2E-4914-9B80-5CC2E4A635FA}" dt="2019-06-15T21:16:01.199" v="6060" actId="790"/>
          <ac:spMkLst>
            <pc:docMk/>
            <pc:sldMk cId="3518263241" sldId="431"/>
            <ac:spMk id="14" creationId="{00000000-0000-0000-0000-000000000000}"/>
          </ac:spMkLst>
        </pc:spChg>
        <pc:spChg chg="del">
          <ac:chgData name="Santiago Cano Muniz" userId="77278d51-8899-4792-a37d-34c094257561" providerId="ADAL" clId="{87077003-7B2E-4914-9B80-5CC2E4A635FA}" dt="2019-06-12T21:43:05.996" v="2670" actId="478"/>
          <ac:spMkLst>
            <pc:docMk/>
            <pc:sldMk cId="3518263241" sldId="431"/>
            <ac:spMk id="116" creationId="{00000000-0000-0000-0000-000000000000}"/>
          </ac:spMkLst>
        </pc:spChg>
        <pc:picChg chg="add del mod">
          <ac:chgData name="Santiago Cano Muniz" userId="77278d51-8899-4792-a37d-34c094257561" providerId="ADAL" clId="{87077003-7B2E-4914-9B80-5CC2E4A635FA}" dt="2019-06-08T19:41:14.945" v="164" actId="478"/>
          <ac:picMkLst>
            <pc:docMk/>
            <pc:sldMk cId="3518263241" sldId="431"/>
            <ac:picMk id="2" creationId="{6F2EEFC3-158D-4175-82BC-F1CBE2C4F764}"/>
          </ac:picMkLst>
        </pc:picChg>
        <pc:picChg chg="del">
          <ac:chgData name="Santiago Cano Muniz" userId="77278d51-8899-4792-a37d-34c094257561" providerId="ADAL" clId="{87077003-7B2E-4914-9B80-5CC2E4A635FA}" dt="2019-06-08T18:25:43.449" v="36" actId="478"/>
          <ac:picMkLst>
            <pc:docMk/>
            <pc:sldMk cId="3518263241" sldId="431"/>
            <ac:picMk id="3" creationId="{D4E5FA6C-5034-4D1F-8E6C-ADD0459D3A0E}"/>
          </ac:picMkLst>
        </pc:picChg>
        <pc:picChg chg="add del mod">
          <ac:chgData name="Santiago Cano Muniz" userId="77278d51-8899-4792-a37d-34c094257561" providerId="ADAL" clId="{87077003-7B2E-4914-9B80-5CC2E4A635FA}" dt="2019-06-08T18:44:37.210" v="73" actId="478"/>
          <ac:picMkLst>
            <pc:docMk/>
            <pc:sldMk cId="3518263241" sldId="431"/>
            <ac:picMk id="4" creationId="{BA7851BE-5F3A-478C-AA18-0833B805370F}"/>
          </ac:picMkLst>
        </pc:picChg>
        <pc:picChg chg="del">
          <ac:chgData name="Santiago Cano Muniz" userId="77278d51-8899-4792-a37d-34c094257561" providerId="ADAL" clId="{87077003-7B2E-4914-9B80-5CC2E4A635FA}" dt="2019-06-08T18:25:42.670" v="35" actId="478"/>
          <ac:picMkLst>
            <pc:docMk/>
            <pc:sldMk cId="3518263241" sldId="431"/>
            <ac:picMk id="5" creationId="{AB221DD7-11E6-4D28-9261-4FDB0A881901}"/>
          </ac:picMkLst>
        </pc:picChg>
        <pc:picChg chg="add del mod">
          <ac:chgData name="Santiago Cano Muniz" userId="77278d51-8899-4792-a37d-34c094257561" providerId="ADAL" clId="{87077003-7B2E-4914-9B80-5CC2E4A635FA}" dt="2019-06-08T19:41:23.832" v="168"/>
          <ac:picMkLst>
            <pc:docMk/>
            <pc:sldMk cId="3518263241" sldId="431"/>
            <ac:picMk id="6" creationId="{4243D5B6-2584-4FDF-B4AC-95F0D93268CF}"/>
          </ac:picMkLst>
        </pc:picChg>
        <pc:picChg chg="add mod">
          <ac:chgData name="Santiago Cano Muniz" userId="77278d51-8899-4792-a37d-34c094257561" providerId="ADAL" clId="{87077003-7B2E-4914-9B80-5CC2E4A635FA}" dt="2019-06-08T19:42:43.236" v="177" actId="14100"/>
          <ac:picMkLst>
            <pc:docMk/>
            <pc:sldMk cId="3518263241" sldId="431"/>
            <ac:picMk id="8" creationId="{27BE3943-C937-4D5F-ABA5-AB225F34609C}"/>
          </ac:picMkLst>
        </pc:picChg>
        <pc:picChg chg="add del mod">
          <ac:chgData name="Santiago Cano Muniz" userId="77278d51-8899-4792-a37d-34c094257561" providerId="ADAL" clId="{87077003-7B2E-4914-9B80-5CC2E4A635FA}" dt="2019-06-08T18:25:51.304" v="40"/>
          <ac:picMkLst>
            <pc:docMk/>
            <pc:sldMk cId="3518263241" sldId="431"/>
            <ac:picMk id="12" creationId="{0253CEC4-4111-4932-B1EA-7CA25C192A92}"/>
          </ac:picMkLst>
        </pc:picChg>
        <pc:picChg chg="add del mod">
          <ac:chgData name="Santiago Cano Muniz" userId="77278d51-8899-4792-a37d-34c094257561" providerId="ADAL" clId="{87077003-7B2E-4914-9B80-5CC2E4A635FA}" dt="2019-06-08T19:42:34.596" v="174" actId="478"/>
          <ac:picMkLst>
            <pc:docMk/>
            <pc:sldMk cId="3518263241" sldId="431"/>
            <ac:picMk id="17" creationId="{E7E0A83A-239C-4396-8869-523B17B74ADD}"/>
          </ac:picMkLst>
        </pc:picChg>
      </pc:sldChg>
      <pc:sldChg chg="addSp delSp modSp add modTransition modAnim">
        <pc:chgData name="Santiago Cano Muniz" userId="77278d51-8899-4792-a37d-34c094257561" providerId="ADAL" clId="{87077003-7B2E-4914-9B80-5CC2E4A635FA}" dt="2019-06-15T21:16:18.662" v="6061" actId="790"/>
        <pc:sldMkLst>
          <pc:docMk/>
          <pc:sldMk cId="2270054525" sldId="432"/>
        </pc:sldMkLst>
        <pc:spChg chg="add">
          <ac:chgData name="Santiago Cano Muniz" userId="77278d51-8899-4792-a37d-34c094257561" providerId="ADAL" clId="{87077003-7B2E-4914-9B80-5CC2E4A635FA}" dt="2019-06-12T21:43:09.940" v="2673"/>
          <ac:spMkLst>
            <pc:docMk/>
            <pc:sldMk cId="2270054525" sldId="432"/>
            <ac:spMk id="12" creationId="{53017574-C129-46DC-A423-68FBFF6AC873}"/>
          </ac:spMkLst>
        </pc:spChg>
        <pc:spChg chg="mod">
          <ac:chgData name="Santiago Cano Muniz" userId="77278d51-8899-4792-a37d-34c094257561" providerId="ADAL" clId="{87077003-7B2E-4914-9B80-5CC2E4A635FA}" dt="2019-06-15T21:16:18.662" v="6061" actId="790"/>
          <ac:spMkLst>
            <pc:docMk/>
            <pc:sldMk cId="2270054525" sldId="432"/>
            <ac:spMk id="14" creationId="{00000000-0000-0000-0000-000000000000}"/>
          </ac:spMkLst>
        </pc:spChg>
        <pc:spChg chg="mod">
          <ac:chgData name="Santiago Cano Muniz" userId="77278d51-8899-4792-a37d-34c094257561" providerId="ADAL" clId="{87077003-7B2E-4914-9B80-5CC2E4A635FA}" dt="2019-06-08T19:59:37.048" v="307" actId="6549"/>
          <ac:spMkLst>
            <pc:docMk/>
            <pc:sldMk cId="2270054525" sldId="432"/>
            <ac:spMk id="22" creationId="{88280DBF-9226-4864-A29F-11729A1C8A5C}"/>
          </ac:spMkLst>
        </pc:spChg>
        <pc:spChg chg="del">
          <ac:chgData name="Santiago Cano Muniz" userId="77278d51-8899-4792-a37d-34c094257561" providerId="ADAL" clId="{87077003-7B2E-4914-9B80-5CC2E4A635FA}" dt="2019-06-12T21:43:09.680" v="2672" actId="478"/>
          <ac:spMkLst>
            <pc:docMk/>
            <pc:sldMk cId="2270054525" sldId="432"/>
            <ac:spMk id="116" creationId="{00000000-0000-0000-0000-000000000000}"/>
          </ac:spMkLst>
        </pc:spChg>
      </pc:sldChg>
      <pc:sldChg chg="addSp delSp add modTransition modAnim">
        <pc:chgData name="Santiago Cano Muniz" userId="77278d51-8899-4792-a37d-34c094257561" providerId="ADAL" clId="{87077003-7B2E-4914-9B80-5CC2E4A635FA}" dt="2019-06-13T16:30:15.879" v="4062"/>
        <pc:sldMkLst>
          <pc:docMk/>
          <pc:sldMk cId="228459694" sldId="433"/>
        </pc:sldMkLst>
        <pc:spChg chg="add">
          <ac:chgData name="Santiago Cano Muniz" userId="77278d51-8899-4792-a37d-34c094257561" providerId="ADAL" clId="{87077003-7B2E-4914-9B80-5CC2E4A635FA}" dt="2019-06-12T21:43:13.772" v="2675"/>
          <ac:spMkLst>
            <pc:docMk/>
            <pc:sldMk cId="228459694" sldId="433"/>
            <ac:spMk id="31" creationId="{8FCCE485-79C8-4DCA-BE6E-7A3B31095455}"/>
          </ac:spMkLst>
        </pc:spChg>
        <pc:spChg chg="del">
          <ac:chgData name="Santiago Cano Muniz" userId="77278d51-8899-4792-a37d-34c094257561" providerId="ADAL" clId="{87077003-7B2E-4914-9B80-5CC2E4A635FA}" dt="2019-06-12T21:43:13.544" v="2674" actId="478"/>
          <ac:spMkLst>
            <pc:docMk/>
            <pc:sldMk cId="228459694" sldId="433"/>
            <ac:spMk id="116" creationId="{00000000-0000-0000-0000-000000000000}"/>
          </ac:spMkLst>
        </pc:spChg>
      </pc:sldChg>
      <pc:sldChg chg="addSp delSp modSp add ord modTransition modAnim">
        <pc:chgData name="Santiago Cano Muniz" userId="77278d51-8899-4792-a37d-34c094257561" providerId="ADAL" clId="{87077003-7B2E-4914-9B80-5CC2E4A635FA}" dt="2019-06-13T16:31:05.699" v="4069"/>
        <pc:sldMkLst>
          <pc:docMk/>
          <pc:sldMk cId="3380020890" sldId="434"/>
        </pc:sldMkLst>
        <pc:spChg chg="add del">
          <ac:chgData name="Santiago Cano Muniz" userId="77278d51-8899-4792-a37d-34c094257561" providerId="ADAL" clId="{87077003-7B2E-4914-9B80-5CC2E4A635FA}" dt="2019-06-12T21:43:25.433" v="2681"/>
          <ac:spMkLst>
            <pc:docMk/>
            <pc:sldMk cId="3380020890" sldId="434"/>
            <ac:spMk id="7" creationId="{61E20820-1D35-4836-ADB7-D608BF31ADA6}"/>
          </ac:spMkLst>
        </pc:spChg>
        <pc:spChg chg="add">
          <ac:chgData name="Santiago Cano Muniz" userId="77278d51-8899-4792-a37d-34c094257561" providerId="ADAL" clId="{87077003-7B2E-4914-9B80-5CC2E4A635FA}" dt="2019-06-12T21:43:26.981" v="2683"/>
          <ac:spMkLst>
            <pc:docMk/>
            <pc:sldMk cId="3380020890" sldId="434"/>
            <ac:spMk id="8" creationId="{A60CB858-439C-40D2-9611-D6BC3ED0E2DF}"/>
          </ac:spMkLst>
        </pc:spChg>
        <pc:spChg chg="mod">
          <ac:chgData name="Santiago Cano Muniz" userId="77278d51-8899-4792-a37d-34c094257561" providerId="ADAL" clId="{87077003-7B2E-4914-9B80-5CC2E4A635FA}" dt="2019-06-08T19:48:36.435" v="244" actId="1038"/>
          <ac:spMkLst>
            <pc:docMk/>
            <pc:sldMk cId="3380020890" sldId="434"/>
            <ac:spMk id="9" creationId="{C050EB67-26E2-4413-B5AD-3899231A8052}"/>
          </ac:spMkLst>
        </pc:spChg>
        <pc:spChg chg="del">
          <ac:chgData name="Santiago Cano Muniz" userId="77278d51-8899-4792-a37d-34c094257561" providerId="ADAL" clId="{87077003-7B2E-4914-9B80-5CC2E4A635FA}" dt="2019-06-12T21:43:26.692" v="2682" actId="478"/>
          <ac:spMkLst>
            <pc:docMk/>
            <pc:sldMk cId="3380020890" sldId="434"/>
            <ac:spMk id="116" creationId="{00000000-0000-0000-0000-000000000000}"/>
          </ac:spMkLst>
        </pc:spChg>
        <pc:picChg chg="add del mod">
          <ac:chgData name="Santiago Cano Muniz" userId="77278d51-8899-4792-a37d-34c094257561" providerId="ADAL" clId="{87077003-7B2E-4914-9B80-5CC2E4A635FA}" dt="2019-06-08T19:48:20.888" v="237" actId="478"/>
          <ac:picMkLst>
            <pc:docMk/>
            <pc:sldMk cId="3380020890" sldId="434"/>
            <ac:picMk id="2" creationId="{7168A2F0-AEDB-421B-8526-C6FB9BE851E4}"/>
          </ac:picMkLst>
        </pc:picChg>
        <pc:picChg chg="add mod">
          <ac:chgData name="Santiago Cano Muniz" userId="77278d51-8899-4792-a37d-34c094257561" providerId="ADAL" clId="{87077003-7B2E-4914-9B80-5CC2E4A635FA}" dt="2019-06-08T19:48:29.410" v="241" actId="1076"/>
          <ac:picMkLst>
            <pc:docMk/>
            <pc:sldMk cId="3380020890" sldId="434"/>
            <ac:picMk id="3" creationId="{146ED7B5-9797-4CE5-A31C-A4A0752DF983}"/>
          </ac:picMkLst>
        </pc:picChg>
        <pc:picChg chg="del">
          <ac:chgData name="Santiago Cano Muniz" userId="77278d51-8899-4792-a37d-34c094257561" providerId="ADAL" clId="{87077003-7B2E-4914-9B80-5CC2E4A635FA}" dt="2019-06-08T19:47:51.530" v="233" actId="478"/>
          <ac:picMkLst>
            <pc:docMk/>
            <pc:sldMk cId="3380020890" sldId="434"/>
            <ac:picMk id="5" creationId="{AB7B9697-74D9-4E20-B7ED-BDACEBA55A28}"/>
          </ac:picMkLst>
        </pc:picChg>
      </pc:sldChg>
      <pc:sldChg chg="addSp delSp add modTransition modAnim">
        <pc:chgData name="Santiago Cano Muniz" userId="77278d51-8899-4792-a37d-34c094257561" providerId="ADAL" clId="{87077003-7B2E-4914-9B80-5CC2E4A635FA}" dt="2019-06-13T16:31:10.415" v="4073"/>
        <pc:sldMkLst>
          <pc:docMk/>
          <pc:sldMk cId="3189939812" sldId="435"/>
        </pc:sldMkLst>
        <pc:spChg chg="add">
          <ac:chgData name="Santiago Cano Muniz" userId="77278d51-8899-4792-a37d-34c094257561" providerId="ADAL" clId="{87077003-7B2E-4914-9B80-5CC2E4A635FA}" dt="2019-06-12T21:43:34.684" v="2687"/>
          <ac:spMkLst>
            <pc:docMk/>
            <pc:sldMk cId="3189939812" sldId="435"/>
            <ac:spMk id="7" creationId="{F386E863-E38D-497F-AEEA-188E7CB5EE5D}"/>
          </ac:spMkLst>
        </pc:spChg>
        <pc:spChg chg="del">
          <ac:chgData name="Santiago Cano Muniz" userId="77278d51-8899-4792-a37d-34c094257561" providerId="ADAL" clId="{87077003-7B2E-4914-9B80-5CC2E4A635FA}" dt="2019-06-12T21:43:34.375" v="2686" actId="478"/>
          <ac:spMkLst>
            <pc:docMk/>
            <pc:sldMk cId="3189939812" sldId="435"/>
            <ac:spMk id="116" creationId="{00000000-0000-0000-0000-000000000000}"/>
          </ac:spMkLst>
        </pc:spChg>
      </pc:sldChg>
      <pc:sldChg chg="addSp delSp modSp add modTransition modAnim">
        <pc:chgData name="Santiago Cano Muniz" userId="77278d51-8899-4792-a37d-34c094257561" providerId="ADAL" clId="{87077003-7B2E-4914-9B80-5CC2E4A635FA}" dt="2019-06-13T16:31:13.866" v="4075"/>
        <pc:sldMkLst>
          <pc:docMk/>
          <pc:sldMk cId="989578867" sldId="436"/>
        </pc:sldMkLst>
        <pc:spChg chg="add">
          <ac:chgData name="Santiago Cano Muniz" userId="77278d51-8899-4792-a37d-34c094257561" providerId="ADAL" clId="{87077003-7B2E-4914-9B80-5CC2E4A635FA}" dt="2019-06-12T21:43:40.896" v="2689"/>
          <ac:spMkLst>
            <pc:docMk/>
            <pc:sldMk cId="989578867" sldId="436"/>
            <ac:spMk id="6" creationId="{2F325353-DE29-4C9B-8A58-5A32F0E3D7CD}"/>
          </ac:spMkLst>
        </pc:spChg>
        <pc:spChg chg="mod">
          <ac:chgData name="Santiago Cano Muniz" userId="77278d51-8899-4792-a37d-34c094257561" providerId="ADAL" clId="{87077003-7B2E-4914-9B80-5CC2E4A635FA}" dt="2019-06-09T19:30:47.804" v="761" actId="20577"/>
          <ac:spMkLst>
            <pc:docMk/>
            <pc:sldMk cId="989578867" sldId="436"/>
            <ac:spMk id="13" creationId="{00000000-0000-0000-0000-000000000000}"/>
          </ac:spMkLst>
        </pc:spChg>
        <pc:spChg chg="del">
          <ac:chgData name="Santiago Cano Muniz" userId="77278d51-8899-4792-a37d-34c094257561" providerId="ADAL" clId="{87077003-7B2E-4914-9B80-5CC2E4A635FA}" dt="2019-06-12T21:43:40.614" v="2688" actId="478"/>
          <ac:spMkLst>
            <pc:docMk/>
            <pc:sldMk cId="989578867" sldId="436"/>
            <ac:spMk id="116" creationId="{00000000-0000-0000-0000-000000000000}"/>
          </ac:spMkLst>
        </pc:spChg>
        <pc:picChg chg="add del">
          <ac:chgData name="Santiago Cano Muniz" userId="77278d51-8899-4792-a37d-34c094257561" providerId="ADAL" clId="{87077003-7B2E-4914-9B80-5CC2E4A635FA}" dt="2019-06-09T19:30:27.271" v="740" actId="478"/>
          <ac:picMkLst>
            <pc:docMk/>
            <pc:sldMk cId="989578867" sldId="436"/>
            <ac:picMk id="2" creationId="{4BC12F5A-7AE1-45C9-BE82-4D2E41EB3381}"/>
          </ac:picMkLst>
        </pc:picChg>
        <pc:picChg chg="del">
          <ac:chgData name="Santiago Cano Muniz" userId="77278d51-8899-4792-a37d-34c094257561" providerId="ADAL" clId="{87077003-7B2E-4914-9B80-5CC2E4A635FA}" dt="2019-06-09T19:30:28.693" v="741" actId="478"/>
          <ac:picMkLst>
            <pc:docMk/>
            <pc:sldMk cId="989578867" sldId="436"/>
            <ac:picMk id="3" creationId="{5D600140-0BE0-4136-A79D-EC66FE9765F1}"/>
          </ac:picMkLst>
        </pc:picChg>
        <pc:picChg chg="add mod">
          <ac:chgData name="Santiago Cano Muniz" userId="77278d51-8899-4792-a37d-34c094257561" providerId="ADAL" clId="{87077003-7B2E-4914-9B80-5CC2E4A635FA}" dt="2019-06-09T19:30:38.615" v="744" actId="1076"/>
          <ac:picMkLst>
            <pc:docMk/>
            <pc:sldMk cId="989578867" sldId="436"/>
            <ac:picMk id="7" creationId="{DF676FD4-F8D7-4086-B3E8-6E4F4A049FA4}"/>
          </ac:picMkLst>
        </pc:picChg>
      </pc:sldChg>
      <pc:sldChg chg="addSp delSp modSp add modTransition delAnim modAnim">
        <pc:chgData name="Santiago Cano Muniz" userId="77278d51-8899-4792-a37d-34c094257561" providerId="ADAL" clId="{87077003-7B2E-4914-9B80-5CC2E4A635FA}" dt="2019-06-13T16:31:15.800" v="4077"/>
        <pc:sldMkLst>
          <pc:docMk/>
          <pc:sldMk cId="416437484" sldId="437"/>
        </pc:sldMkLst>
        <pc:spChg chg="add">
          <ac:chgData name="Santiago Cano Muniz" userId="77278d51-8899-4792-a37d-34c094257561" providerId="ADAL" clId="{87077003-7B2E-4914-9B80-5CC2E4A635FA}" dt="2019-06-12T21:43:46.361" v="2691"/>
          <ac:spMkLst>
            <pc:docMk/>
            <pc:sldMk cId="416437484" sldId="437"/>
            <ac:spMk id="8" creationId="{4A236626-5454-4AE1-B1EC-049145B441F8}"/>
          </ac:spMkLst>
        </pc:spChg>
        <pc:spChg chg="add mod">
          <ac:chgData name="Santiago Cano Muniz" userId="77278d51-8899-4792-a37d-34c094257561" providerId="ADAL" clId="{87077003-7B2E-4914-9B80-5CC2E4A635FA}" dt="2019-06-09T19:44:53.365" v="775" actId="20577"/>
          <ac:spMkLst>
            <pc:docMk/>
            <pc:sldMk cId="416437484" sldId="437"/>
            <ac:spMk id="9" creationId="{E756D9E5-7C77-4842-8D38-FF67B221A1C7}"/>
          </ac:spMkLst>
        </pc:spChg>
        <pc:spChg chg="add mod">
          <ac:chgData name="Santiago Cano Muniz" userId="77278d51-8899-4792-a37d-34c094257561" providerId="ADAL" clId="{87077003-7B2E-4914-9B80-5CC2E4A635FA}" dt="2019-06-10T21:03:06.034" v="2220" actId="14100"/>
          <ac:spMkLst>
            <pc:docMk/>
            <pc:sldMk cId="416437484" sldId="437"/>
            <ac:spMk id="10" creationId="{258BBC53-A792-471B-BC7D-75B34F51A7FC}"/>
          </ac:spMkLst>
        </pc:spChg>
        <pc:spChg chg="add del">
          <ac:chgData name="Santiago Cano Muniz" userId="77278d51-8899-4792-a37d-34c094257561" providerId="ADAL" clId="{87077003-7B2E-4914-9B80-5CC2E4A635FA}" dt="2019-06-09T19:53:22.321" v="1370"/>
          <ac:spMkLst>
            <pc:docMk/>
            <pc:sldMk cId="416437484" sldId="437"/>
            <ac:spMk id="12" creationId="{EF4917CD-B817-4412-822C-4C274F491708}"/>
          </ac:spMkLst>
        </pc:spChg>
        <pc:spChg chg="del">
          <ac:chgData name="Santiago Cano Muniz" userId="77278d51-8899-4792-a37d-34c094257561" providerId="ADAL" clId="{87077003-7B2E-4914-9B80-5CC2E4A635FA}" dt="2019-06-12T21:43:46.098" v="2690" actId="478"/>
          <ac:spMkLst>
            <pc:docMk/>
            <pc:sldMk cId="416437484" sldId="437"/>
            <ac:spMk id="116" creationId="{00000000-0000-0000-0000-000000000000}"/>
          </ac:spMkLst>
        </pc:spChg>
        <pc:picChg chg="del">
          <ac:chgData name="Santiago Cano Muniz" userId="77278d51-8899-4792-a37d-34c094257561" providerId="ADAL" clId="{87077003-7B2E-4914-9B80-5CC2E4A635FA}" dt="2019-06-09T19:31:28.633" v="763" actId="478"/>
          <ac:picMkLst>
            <pc:docMk/>
            <pc:sldMk cId="416437484" sldId="437"/>
            <ac:picMk id="2" creationId="{4BC12F5A-7AE1-45C9-BE82-4D2E41EB3381}"/>
          </ac:picMkLst>
        </pc:picChg>
        <pc:picChg chg="del">
          <ac:chgData name="Santiago Cano Muniz" userId="77278d51-8899-4792-a37d-34c094257561" providerId="ADAL" clId="{87077003-7B2E-4914-9B80-5CC2E4A635FA}" dt="2019-06-09T19:32:35.287" v="767" actId="478"/>
          <ac:picMkLst>
            <pc:docMk/>
            <pc:sldMk cId="416437484" sldId="437"/>
            <ac:picMk id="3" creationId="{5D600140-0BE0-4136-A79D-EC66FE9765F1}"/>
          </ac:picMkLst>
        </pc:picChg>
        <pc:picChg chg="del">
          <ac:chgData name="Santiago Cano Muniz" userId="77278d51-8899-4792-a37d-34c094257561" providerId="ADAL" clId="{87077003-7B2E-4914-9B80-5CC2E4A635FA}" dt="2019-06-09T19:31:27.248" v="762" actId="478"/>
          <ac:picMkLst>
            <pc:docMk/>
            <pc:sldMk cId="416437484" sldId="437"/>
            <ac:picMk id="7" creationId="{DF676FD4-F8D7-4086-B3E8-6E4F4A049FA4}"/>
          </ac:picMkLst>
        </pc:picChg>
        <pc:picChg chg="add del">
          <ac:chgData name="Santiago Cano Muniz" userId="77278d51-8899-4792-a37d-34c094257561" providerId="ADAL" clId="{87077003-7B2E-4914-9B80-5CC2E4A635FA}" dt="2019-06-09T19:45:17.934" v="779" actId="478"/>
          <ac:picMkLst>
            <pc:docMk/>
            <pc:sldMk cId="416437484" sldId="437"/>
            <ac:picMk id="8" creationId="{D1F6EA46-F4F3-4E2A-A81C-A275DFCDCDC0}"/>
          </ac:picMkLst>
        </pc:picChg>
        <pc:picChg chg="add">
          <ac:chgData name="Santiago Cano Muniz" userId="77278d51-8899-4792-a37d-34c094257561" providerId="ADAL" clId="{87077003-7B2E-4914-9B80-5CC2E4A635FA}" dt="2019-06-09T19:45:18.368" v="780"/>
          <ac:picMkLst>
            <pc:docMk/>
            <pc:sldMk cId="416437484" sldId="437"/>
            <ac:picMk id="11" creationId="{47060322-DECD-4C28-8B46-0B75E8EA6AC7}"/>
          </ac:picMkLst>
        </pc:picChg>
      </pc:sldChg>
      <pc:sldChg chg="addSp delSp modSp add modTransition modAnim">
        <pc:chgData name="Santiago Cano Muniz" userId="77278d51-8899-4792-a37d-34c094257561" providerId="ADAL" clId="{87077003-7B2E-4914-9B80-5CC2E4A635FA}" dt="2019-06-13T16:31:17.610" v="4079"/>
        <pc:sldMkLst>
          <pc:docMk/>
          <pc:sldMk cId="159776163" sldId="439"/>
        </pc:sldMkLst>
        <pc:spChg chg="del mod">
          <ac:chgData name="Santiago Cano Muniz" userId="77278d51-8899-4792-a37d-34c094257561" providerId="ADAL" clId="{87077003-7B2E-4914-9B80-5CC2E4A635FA}" dt="2019-06-12T21:50:52.652" v="2770" actId="478"/>
          <ac:spMkLst>
            <pc:docMk/>
            <pc:sldMk cId="159776163" sldId="439"/>
            <ac:spMk id="8" creationId="{A9B06FAF-01C7-40E2-8D8B-21E4D9F423AE}"/>
          </ac:spMkLst>
        </pc:spChg>
        <pc:spChg chg="mod">
          <ac:chgData name="Santiago Cano Muniz" userId="77278d51-8899-4792-a37d-34c094257561" providerId="ADAL" clId="{87077003-7B2E-4914-9B80-5CC2E4A635FA}" dt="2019-06-12T19:24:06.452" v="2600" actId="20577"/>
          <ac:spMkLst>
            <pc:docMk/>
            <pc:sldMk cId="159776163" sldId="439"/>
            <ac:spMk id="13" creationId="{00000000-0000-0000-0000-000000000000}"/>
          </ac:spMkLst>
        </pc:spChg>
        <pc:spChg chg="add">
          <ac:chgData name="Santiago Cano Muniz" userId="77278d51-8899-4792-a37d-34c094257561" providerId="ADAL" clId="{87077003-7B2E-4914-9B80-5CC2E4A635FA}" dt="2019-06-12T21:43:49.894" v="2693"/>
          <ac:spMkLst>
            <pc:docMk/>
            <pc:sldMk cId="159776163" sldId="439"/>
            <ac:spMk id="16" creationId="{348F7F30-880F-47F1-A972-EBBE7F3C0D84}"/>
          </ac:spMkLst>
        </pc:spChg>
        <pc:spChg chg="add mod">
          <ac:chgData name="Santiago Cano Muniz" userId="77278d51-8899-4792-a37d-34c094257561" providerId="ADAL" clId="{87077003-7B2E-4914-9B80-5CC2E4A635FA}" dt="2019-06-12T21:54:40.902" v="3177" actId="20577"/>
          <ac:spMkLst>
            <pc:docMk/>
            <pc:sldMk cId="159776163" sldId="439"/>
            <ac:spMk id="17" creationId="{9132B036-1098-4561-A9E5-CA3816E1FA79}"/>
          </ac:spMkLst>
        </pc:spChg>
        <pc:spChg chg="add del mod">
          <ac:chgData name="Santiago Cano Muniz" userId="77278d51-8899-4792-a37d-34c094257561" providerId="ADAL" clId="{87077003-7B2E-4914-9B80-5CC2E4A635FA}" dt="2019-06-12T21:51:35.509" v="2777" actId="478"/>
          <ac:spMkLst>
            <pc:docMk/>
            <pc:sldMk cId="159776163" sldId="439"/>
            <ac:spMk id="18" creationId="{71D8026C-2EEC-4B4C-A1EC-B6EC24E50E8F}"/>
          </ac:spMkLst>
        </pc:spChg>
        <pc:spChg chg="add mod">
          <ac:chgData name="Santiago Cano Muniz" userId="77278d51-8899-4792-a37d-34c094257561" providerId="ADAL" clId="{87077003-7B2E-4914-9B80-5CC2E4A635FA}" dt="2019-06-12T21:53:19.599" v="3025" actId="20577"/>
          <ac:spMkLst>
            <pc:docMk/>
            <pc:sldMk cId="159776163" sldId="439"/>
            <ac:spMk id="19" creationId="{FB9DAD9B-0012-4E3F-82F3-7441E559A381}"/>
          </ac:spMkLst>
        </pc:spChg>
        <pc:spChg chg="del">
          <ac:chgData name="Santiago Cano Muniz" userId="77278d51-8899-4792-a37d-34c094257561" providerId="ADAL" clId="{87077003-7B2E-4914-9B80-5CC2E4A635FA}" dt="2019-06-12T21:43:49.583" v="2692" actId="478"/>
          <ac:spMkLst>
            <pc:docMk/>
            <pc:sldMk cId="159776163" sldId="439"/>
            <ac:spMk id="116" creationId="{00000000-0000-0000-0000-000000000000}"/>
          </ac:spMkLst>
        </pc:spChg>
        <pc:picChg chg="add del mod">
          <ac:chgData name="Santiago Cano Muniz" userId="77278d51-8899-4792-a37d-34c094257561" providerId="ADAL" clId="{87077003-7B2E-4914-9B80-5CC2E4A635FA}" dt="2019-06-10T20:44:27.256" v="1574" actId="478"/>
          <ac:picMkLst>
            <pc:docMk/>
            <pc:sldMk cId="159776163" sldId="439"/>
            <ac:picMk id="2" creationId="{B3261B7C-8994-4FDA-9F29-6BA17FC938EB}"/>
          </ac:picMkLst>
        </pc:picChg>
        <pc:picChg chg="add del mod">
          <ac:chgData name="Santiago Cano Muniz" userId="77278d51-8899-4792-a37d-34c094257561" providerId="ADAL" clId="{87077003-7B2E-4914-9B80-5CC2E4A635FA}" dt="2019-06-10T20:44:48.161" v="1577" actId="478"/>
          <ac:picMkLst>
            <pc:docMk/>
            <pc:sldMk cId="159776163" sldId="439"/>
            <ac:picMk id="3" creationId="{C4F7FA16-FE85-4BF3-8AC7-C93F92B175B3}"/>
          </ac:picMkLst>
        </pc:picChg>
        <pc:picChg chg="add del mod">
          <ac:chgData name="Santiago Cano Muniz" userId="77278d51-8899-4792-a37d-34c094257561" providerId="ADAL" clId="{87077003-7B2E-4914-9B80-5CC2E4A635FA}" dt="2019-06-12T18:56:24.139" v="2254" actId="478"/>
          <ac:picMkLst>
            <pc:docMk/>
            <pc:sldMk cId="159776163" sldId="439"/>
            <ac:picMk id="4" creationId="{547C76BD-8B0F-4FB6-9C7F-74F0D787E13E}"/>
          </ac:picMkLst>
        </pc:picChg>
        <pc:picChg chg="del">
          <ac:chgData name="Santiago Cano Muniz" userId="77278d51-8899-4792-a37d-34c094257561" providerId="ADAL" clId="{87077003-7B2E-4914-9B80-5CC2E4A635FA}" dt="2019-06-10T20:43:58.967" v="1570" actId="478"/>
          <ac:picMkLst>
            <pc:docMk/>
            <pc:sldMk cId="159776163" sldId="439"/>
            <ac:picMk id="5" creationId="{6D85AE0E-4B31-4C0F-9A6F-EB13B6C8810B}"/>
          </ac:picMkLst>
        </pc:picChg>
        <pc:picChg chg="add del mod">
          <ac:chgData name="Santiago Cano Muniz" userId="77278d51-8899-4792-a37d-34c094257561" providerId="ADAL" clId="{87077003-7B2E-4914-9B80-5CC2E4A635FA}" dt="2019-06-12T18:56:46.874" v="2258" actId="478"/>
          <ac:picMkLst>
            <pc:docMk/>
            <pc:sldMk cId="159776163" sldId="439"/>
            <ac:picMk id="6" creationId="{DCFD7A67-3F02-4326-91C8-F8AFF790DA58}"/>
          </ac:picMkLst>
        </pc:picChg>
        <pc:picChg chg="add del mod">
          <ac:chgData name="Santiago Cano Muniz" userId="77278d51-8899-4792-a37d-34c094257561" providerId="ADAL" clId="{87077003-7B2E-4914-9B80-5CC2E4A635FA}" dt="2019-06-12T21:39:37.141" v="2608" actId="478"/>
          <ac:picMkLst>
            <pc:docMk/>
            <pc:sldMk cId="159776163" sldId="439"/>
            <ac:picMk id="7" creationId="{F26A2FBC-6963-417D-887E-060306CD8B57}"/>
          </ac:picMkLst>
        </pc:picChg>
        <pc:picChg chg="add del">
          <ac:chgData name="Santiago Cano Muniz" userId="77278d51-8899-4792-a37d-34c094257561" providerId="ADAL" clId="{87077003-7B2E-4914-9B80-5CC2E4A635FA}" dt="2019-06-10T20:43:22.161" v="1568"/>
          <ac:picMkLst>
            <pc:docMk/>
            <pc:sldMk cId="159776163" sldId="439"/>
            <ac:picMk id="9" creationId="{481CE197-0619-415B-A93C-3841FB8EF4A5}"/>
          </ac:picMkLst>
        </pc:picChg>
        <pc:picChg chg="del">
          <ac:chgData name="Santiago Cano Muniz" userId="77278d51-8899-4792-a37d-34c094257561" providerId="ADAL" clId="{87077003-7B2E-4914-9B80-5CC2E4A635FA}" dt="2019-06-10T20:43:58.157" v="1569" actId="478"/>
          <ac:picMkLst>
            <pc:docMk/>
            <pc:sldMk cId="159776163" sldId="439"/>
            <ac:picMk id="10" creationId="{A684CF75-2AF5-4751-900A-16A61BB7A6F0}"/>
          </ac:picMkLst>
        </pc:picChg>
        <pc:picChg chg="add del mod">
          <ac:chgData name="Santiago Cano Muniz" userId="77278d51-8899-4792-a37d-34c094257561" providerId="ADAL" clId="{87077003-7B2E-4914-9B80-5CC2E4A635FA}" dt="2019-06-12T21:40:06.432" v="2612" actId="478"/>
          <ac:picMkLst>
            <pc:docMk/>
            <pc:sldMk cId="159776163" sldId="439"/>
            <ac:picMk id="11" creationId="{83EF6376-B20B-41DE-810B-FC27505FE55C}"/>
          </ac:picMkLst>
        </pc:picChg>
        <pc:picChg chg="add mod">
          <ac:chgData name="Santiago Cano Muniz" userId="77278d51-8899-4792-a37d-34c094257561" providerId="ADAL" clId="{87077003-7B2E-4914-9B80-5CC2E4A635FA}" dt="2019-06-12T21:51:08.013" v="2772" actId="1076"/>
          <ac:picMkLst>
            <pc:docMk/>
            <pc:sldMk cId="159776163" sldId="439"/>
            <ac:picMk id="12" creationId="{9D00A2B4-129B-43D6-A6C2-BA83ECED0E3D}"/>
          </ac:picMkLst>
        </pc:picChg>
      </pc:sldChg>
      <pc:sldChg chg="addSp delSp modSp add modTransition delAnim modAnim">
        <pc:chgData name="Santiago Cano Muniz" userId="77278d51-8899-4792-a37d-34c094257561" providerId="ADAL" clId="{87077003-7B2E-4914-9B80-5CC2E4A635FA}" dt="2019-06-19T11:34:53.965" v="6285" actId="20577"/>
        <pc:sldMkLst>
          <pc:docMk/>
          <pc:sldMk cId="405811667" sldId="440"/>
        </pc:sldMkLst>
        <pc:spChg chg="add del mod">
          <ac:chgData name="Santiago Cano Muniz" userId="77278d51-8899-4792-a37d-34c094257561" providerId="ADAL" clId="{87077003-7B2E-4914-9B80-5CC2E4A635FA}" dt="2019-06-15T22:15:19.105" v="6063" actId="478"/>
          <ac:spMkLst>
            <pc:docMk/>
            <pc:sldMk cId="405811667" sldId="440"/>
            <ac:spMk id="4" creationId="{B4133019-0DA3-4B14-B6DD-19E200D105E1}"/>
          </ac:spMkLst>
        </pc:spChg>
        <pc:spChg chg="mod">
          <ac:chgData name="Santiago Cano Muniz" userId="77278d51-8899-4792-a37d-34c094257561" providerId="ADAL" clId="{87077003-7B2E-4914-9B80-5CC2E4A635FA}" dt="2019-06-19T11:34:53.965" v="6285" actId="20577"/>
          <ac:spMkLst>
            <pc:docMk/>
            <pc:sldMk cId="405811667" sldId="440"/>
            <ac:spMk id="6" creationId="{C7808F54-A6F2-4731-AA86-32BF03227137}"/>
          </ac:spMkLst>
        </pc:spChg>
        <pc:spChg chg="add">
          <ac:chgData name="Santiago Cano Muniz" userId="77278d51-8899-4792-a37d-34c094257561" providerId="ADAL" clId="{87077003-7B2E-4914-9B80-5CC2E4A635FA}" dt="2019-06-15T22:15:19.410" v="6064"/>
          <ac:spMkLst>
            <pc:docMk/>
            <pc:sldMk cId="405811667" sldId="440"/>
            <ac:spMk id="8" creationId="{57712FF7-85DC-43B6-A2F1-0ACDCF2A7E5A}"/>
          </ac:spMkLst>
        </pc:spChg>
        <pc:spChg chg="add">
          <ac:chgData name="Santiago Cano Muniz" userId="77278d51-8899-4792-a37d-34c094257561" providerId="ADAL" clId="{87077003-7B2E-4914-9B80-5CC2E4A635FA}" dt="2019-06-15T22:15:19.410" v="6064"/>
          <ac:spMkLst>
            <pc:docMk/>
            <pc:sldMk cId="405811667" sldId="440"/>
            <ac:spMk id="9" creationId="{F00A5DB8-7400-4836-9A52-4D49F4E5A34F}"/>
          </ac:spMkLst>
        </pc:spChg>
        <pc:spChg chg="del">
          <ac:chgData name="Santiago Cano Muniz" userId="77278d51-8899-4792-a37d-34c094257561" providerId="ADAL" clId="{87077003-7B2E-4914-9B80-5CC2E4A635FA}" dt="2019-06-15T22:15:15.334" v="6062" actId="478"/>
          <ac:spMkLst>
            <pc:docMk/>
            <pc:sldMk cId="405811667" sldId="440"/>
            <ac:spMk id="13" creationId="{00000000-0000-0000-0000-000000000000}"/>
          </ac:spMkLst>
        </pc:spChg>
        <pc:spChg chg="del">
          <ac:chgData name="Santiago Cano Muniz" userId="77278d51-8899-4792-a37d-34c094257561" providerId="ADAL" clId="{87077003-7B2E-4914-9B80-5CC2E4A635FA}" dt="2019-06-15T22:15:15.334" v="6062" actId="478"/>
          <ac:spMkLst>
            <pc:docMk/>
            <pc:sldMk cId="405811667" sldId="440"/>
            <ac:spMk id="14" creationId="{00000000-0000-0000-0000-000000000000}"/>
          </ac:spMkLst>
        </pc:spChg>
      </pc:sldChg>
      <pc:sldChg chg="addSp delSp modSp add modTransition modAnim">
        <pc:chgData name="Santiago Cano Muniz" userId="77278d51-8899-4792-a37d-34c094257561" providerId="ADAL" clId="{87077003-7B2E-4914-9B80-5CC2E4A635FA}" dt="2019-06-14T11:30:11.797" v="5894" actId="20577"/>
        <pc:sldMkLst>
          <pc:docMk/>
          <pc:sldMk cId="1520041968" sldId="441"/>
        </pc:sldMkLst>
        <pc:spChg chg="add del mod">
          <ac:chgData name="Santiago Cano Muniz" userId="77278d51-8899-4792-a37d-34c094257561" providerId="ADAL" clId="{87077003-7B2E-4914-9B80-5CC2E4A635FA}" dt="2019-06-12T19:06:49.665" v="2585" actId="478"/>
          <ac:spMkLst>
            <pc:docMk/>
            <pc:sldMk cId="1520041968" sldId="441"/>
            <ac:spMk id="3" creationId="{BE5DF3CA-3AFB-40DD-87A5-A3E7FAC81A60}"/>
          </ac:spMkLst>
        </pc:spChg>
        <pc:spChg chg="add mod">
          <ac:chgData name="Santiago Cano Muniz" userId="77278d51-8899-4792-a37d-34c094257561" providerId="ADAL" clId="{87077003-7B2E-4914-9B80-5CC2E4A635FA}" dt="2019-06-12T19:07:34.717" v="2591" actId="164"/>
          <ac:spMkLst>
            <pc:docMk/>
            <pc:sldMk cId="1520041968" sldId="441"/>
            <ac:spMk id="4" creationId="{C8A69C79-37C1-4986-ACCC-69ECC3B9DFD5}"/>
          </ac:spMkLst>
        </pc:spChg>
        <pc:spChg chg="del mod">
          <ac:chgData name="Santiago Cano Muniz" userId="77278d51-8899-4792-a37d-34c094257561" providerId="ADAL" clId="{87077003-7B2E-4914-9B80-5CC2E4A635FA}" dt="2019-06-12T19:06:29.969" v="2577"/>
          <ac:spMkLst>
            <pc:docMk/>
            <pc:sldMk cId="1520041968" sldId="441"/>
            <ac:spMk id="6" creationId="{E7B0F56B-F247-4CE2-AC76-0902755F5E2C}"/>
          </ac:spMkLst>
        </pc:spChg>
        <pc:spChg chg="del">
          <ac:chgData name="Santiago Cano Muniz" userId="77278d51-8899-4792-a37d-34c094257561" providerId="ADAL" clId="{87077003-7B2E-4914-9B80-5CC2E4A635FA}" dt="2019-06-12T19:06:47.251" v="2583" actId="478"/>
          <ac:spMkLst>
            <pc:docMk/>
            <pc:sldMk cId="1520041968" sldId="441"/>
            <ac:spMk id="9" creationId="{F637D4C8-B024-4E88-9BC0-9E1769FC190C}"/>
          </ac:spMkLst>
        </pc:spChg>
        <pc:spChg chg="del">
          <ac:chgData name="Santiago Cano Muniz" userId="77278d51-8899-4792-a37d-34c094257561" providerId="ADAL" clId="{87077003-7B2E-4914-9B80-5CC2E4A635FA}" dt="2019-06-12T19:06:47.251" v="2583" actId="478"/>
          <ac:spMkLst>
            <pc:docMk/>
            <pc:sldMk cId="1520041968" sldId="441"/>
            <ac:spMk id="11" creationId="{14750303-28DF-42E7-AF6E-B924FC4B7C4A}"/>
          </ac:spMkLst>
        </pc:spChg>
        <pc:spChg chg="del">
          <ac:chgData name="Santiago Cano Muniz" userId="77278d51-8899-4792-a37d-34c094257561" providerId="ADAL" clId="{87077003-7B2E-4914-9B80-5CC2E4A635FA}" dt="2019-06-12T19:06:00.104" v="2564" actId="478"/>
          <ac:spMkLst>
            <pc:docMk/>
            <pc:sldMk cId="1520041968" sldId="441"/>
            <ac:spMk id="12" creationId="{50F5EB81-C182-46D3-8241-EFA9A2A2B8D5}"/>
          </ac:spMkLst>
        </pc:spChg>
        <pc:spChg chg="add mod">
          <ac:chgData name="Santiago Cano Muniz" userId="77278d51-8899-4792-a37d-34c094257561" providerId="ADAL" clId="{87077003-7B2E-4914-9B80-5CC2E4A635FA}" dt="2019-06-12T22:10:01.774" v="3582" actId="20577"/>
          <ac:spMkLst>
            <pc:docMk/>
            <pc:sldMk cId="1520041968" sldId="441"/>
            <ac:spMk id="15" creationId="{1C3389CC-AA5B-4A74-8BF3-6AF1FB929F6E}"/>
          </ac:spMkLst>
        </pc:spChg>
        <pc:spChg chg="add mod">
          <ac:chgData name="Santiago Cano Muniz" userId="77278d51-8899-4792-a37d-34c094257561" providerId="ADAL" clId="{87077003-7B2E-4914-9B80-5CC2E4A635FA}" dt="2019-06-14T11:30:11.797" v="5894" actId="20577"/>
          <ac:spMkLst>
            <pc:docMk/>
            <pc:sldMk cId="1520041968" sldId="441"/>
            <ac:spMk id="16" creationId="{00ACF29F-DBB8-4185-95D7-06326D4B6481}"/>
          </ac:spMkLst>
        </pc:spChg>
        <pc:spChg chg="add mod">
          <ac:chgData name="Santiago Cano Muniz" userId="77278d51-8899-4792-a37d-34c094257561" providerId="ADAL" clId="{87077003-7B2E-4914-9B80-5CC2E4A635FA}" dt="2019-06-12T19:07:34.717" v="2591" actId="164"/>
          <ac:spMkLst>
            <pc:docMk/>
            <pc:sldMk cId="1520041968" sldId="441"/>
            <ac:spMk id="17" creationId="{BA4D689E-7663-41D0-80AE-07C7DA80DCDA}"/>
          </ac:spMkLst>
        </pc:spChg>
        <pc:spChg chg="add">
          <ac:chgData name="Santiago Cano Muniz" userId="77278d51-8899-4792-a37d-34c094257561" providerId="ADAL" clId="{87077003-7B2E-4914-9B80-5CC2E4A635FA}" dt="2019-06-12T21:41:27.650" v="2621"/>
          <ac:spMkLst>
            <pc:docMk/>
            <pc:sldMk cId="1520041968" sldId="441"/>
            <ac:spMk id="18" creationId="{CDE3871E-A5B0-4780-817D-4D5A7F77B48B}"/>
          </ac:spMkLst>
        </pc:spChg>
        <pc:spChg chg="add del mod">
          <ac:chgData name="Santiago Cano Muniz" userId="77278d51-8899-4792-a37d-34c094257561" providerId="ADAL" clId="{87077003-7B2E-4914-9B80-5CC2E4A635FA}" dt="2019-06-12T21:46:20.325" v="2760"/>
          <ac:spMkLst>
            <pc:docMk/>
            <pc:sldMk cId="1520041968" sldId="441"/>
            <ac:spMk id="19" creationId="{DB792DAA-DA46-404E-8767-75B85EA91F17}"/>
          </ac:spMkLst>
        </pc:spChg>
        <pc:spChg chg="add del">
          <ac:chgData name="Santiago Cano Muniz" userId="77278d51-8899-4792-a37d-34c094257561" providerId="ADAL" clId="{87077003-7B2E-4914-9B80-5CC2E4A635FA}" dt="2019-06-12T21:54:56.013" v="3180"/>
          <ac:spMkLst>
            <pc:docMk/>
            <pc:sldMk cId="1520041968" sldId="441"/>
            <ac:spMk id="20" creationId="{CEB90198-7EC3-48F7-80D2-6DCAB01D1652}"/>
          </ac:spMkLst>
        </pc:spChg>
        <pc:spChg chg="add">
          <ac:chgData name="Santiago Cano Muniz" userId="77278d51-8899-4792-a37d-34c094257561" providerId="ADAL" clId="{87077003-7B2E-4914-9B80-5CC2E4A635FA}" dt="2019-06-12T21:55:00.808" v="3181"/>
          <ac:spMkLst>
            <pc:docMk/>
            <pc:sldMk cId="1520041968" sldId="441"/>
            <ac:spMk id="21" creationId="{52CFC952-18FF-4C4D-B8FA-7609D5408C6E}"/>
          </ac:spMkLst>
        </pc:spChg>
        <pc:spChg chg="del">
          <ac:chgData name="Santiago Cano Muniz" userId="77278d51-8899-4792-a37d-34c094257561" providerId="ADAL" clId="{87077003-7B2E-4914-9B80-5CC2E4A635FA}" dt="2019-06-12T21:41:27.295" v="2620" actId="478"/>
          <ac:spMkLst>
            <pc:docMk/>
            <pc:sldMk cId="1520041968" sldId="441"/>
            <ac:spMk id="116" creationId="{00000000-0000-0000-0000-000000000000}"/>
          </ac:spMkLst>
        </pc:spChg>
        <pc:grpChg chg="add mod">
          <ac:chgData name="Santiago Cano Muniz" userId="77278d51-8899-4792-a37d-34c094257561" providerId="ADAL" clId="{87077003-7B2E-4914-9B80-5CC2E4A635FA}" dt="2019-06-12T21:55:13.489" v="3184" actId="14100"/>
          <ac:grpSpMkLst>
            <pc:docMk/>
            <pc:sldMk cId="1520041968" sldId="441"/>
            <ac:grpSpMk id="5" creationId="{F24BDC60-30C4-47A8-8D20-C19A97C1A814}"/>
          </ac:grpSpMkLst>
        </pc:grpChg>
        <pc:cxnChg chg="del">
          <ac:chgData name="Santiago Cano Muniz" userId="77278d51-8899-4792-a37d-34c094257561" providerId="ADAL" clId="{87077003-7B2E-4914-9B80-5CC2E4A635FA}" dt="2019-06-12T19:06:47.251" v="2583" actId="478"/>
          <ac:cxnSpMkLst>
            <pc:docMk/>
            <pc:sldMk cId="1520041968" sldId="441"/>
            <ac:cxnSpMk id="7" creationId="{1B4E8532-F46A-43E8-B28A-2FF862BA0BA3}"/>
          </ac:cxnSpMkLst>
        </pc:cxnChg>
        <pc:cxnChg chg="del">
          <ac:chgData name="Santiago Cano Muniz" userId="77278d51-8899-4792-a37d-34c094257561" providerId="ADAL" clId="{87077003-7B2E-4914-9B80-5CC2E4A635FA}" dt="2019-06-12T19:06:47.251" v="2583" actId="478"/>
          <ac:cxnSpMkLst>
            <pc:docMk/>
            <pc:sldMk cId="1520041968" sldId="441"/>
            <ac:cxnSpMk id="8" creationId="{C8D4E2D0-9CE3-4F24-BDF3-24175391E0BC}"/>
          </ac:cxnSpMkLst>
        </pc:cxnChg>
      </pc:sldChg>
      <pc:sldChg chg="addSp delSp modSp add modTransition modAnim">
        <pc:chgData name="Santiago Cano Muniz" userId="77278d51-8899-4792-a37d-34c094257561" providerId="ADAL" clId="{87077003-7B2E-4914-9B80-5CC2E4A635FA}" dt="2019-06-13T16:31:20.662" v="4081"/>
        <pc:sldMkLst>
          <pc:docMk/>
          <pc:sldMk cId="1121903349" sldId="442"/>
        </pc:sldMkLst>
        <pc:picChg chg="add del mod">
          <ac:chgData name="Santiago Cano Muniz" userId="77278d51-8899-4792-a37d-34c094257561" providerId="ADAL" clId="{87077003-7B2E-4914-9B80-5CC2E4A635FA}" dt="2019-06-12T21:55:31.308" v="3190"/>
          <ac:picMkLst>
            <pc:docMk/>
            <pc:sldMk cId="1121903349" sldId="442"/>
            <ac:picMk id="8" creationId="{C0EE8461-B917-4696-B94D-E1AF2D7E8E5E}"/>
          </ac:picMkLst>
        </pc:picChg>
      </pc:sldChg>
      <pc:sldChg chg="addSp delSp modSp add modTransition modAnim">
        <pc:chgData name="Santiago Cano Muniz" userId="77278d51-8899-4792-a37d-34c094257561" providerId="ADAL" clId="{87077003-7B2E-4914-9B80-5CC2E4A635FA}" dt="2019-06-13T16:31:29.352" v="4089"/>
        <pc:sldMkLst>
          <pc:docMk/>
          <pc:sldMk cId="196124401" sldId="443"/>
        </pc:sldMkLst>
        <pc:spChg chg="add del mod">
          <ac:chgData name="Santiago Cano Muniz" userId="77278d51-8899-4792-a37d-34c094257561" providerId="ADAL" clId="{87077003-7B2E-4914-9B80-5CC2E4A635FA}" dt="2019-06-12T22:00:07.243" v="3469" actId="478"/>
          <ac:spMkLst>
            <pc:docMk/>
            <pc:sldMk cId="196124401" sldId="443"/>
            <ac:spMk id="3" creationId="{238A088A-9489-432D-9C1E-B79B3ADE14CF}"/>
          </ac:spMkLst>
        </pc:spChg>
        <pc:spChg chg="del">
          <ac:chgData name="Santiago Cano Muniz" userId="77278d51-8899-4792-a37d-34c094257561" providerId="ADAL" clId="{87077003-7B2E-4914-9B80-5CC2E4A635FA}" dt="2019-06-12T22:00:02.611" v="3468" actId="478"/>
          <ac:spMkLst>
            <pc:docMk/>
            <pc:sldMk cId="196124401" sldId="443"/>
            <ac:spMk id="9" creationId="{4CB48067-A653-4287-9F92-0E4A39D4D875}"/>
          </ac:spMkLst>
        </pc:spChg>
        <pc:spChg chg="mod">
          <ac:chgData name="Santiago Cano Muniz" userId="77278d51-8899-4792-a37d-34c094257561" providerId="ADAL" clId="{87077003-7B2E-4914-9B80-5CC2E4A635FA}" dt="2019-06-12T23:01:21.309" v="3765" actId="1076"/>
          <ac:spMkLst>
            <pc:docMk/>
            <pc:sldMk cId="196124401" sldId="443"/>
            <ac:spMk id="10" creationId="{88DA7094-2130-473E-BB4F-25AF42D24A62}"/>
          </ac:spMkLst>
        </pc:spChg>
        <pc:spChg chg="add mod">
          <ac:chgData name="Santiago Cano Muniz" userId="77278d51-8899-4792-a37d-34c094257561" providerId="ADAL" clId="{87077003-7B2E-4914-9B80-5CC2E4A635FA}" dt="2019-06-12T21:59:56.773" v="3467" actId="1076"/>
          <ac:spMkLst>
            <pc:docMk/>
            <pc:sldMk cId="196124401" sldId="443"/>
            <ac:spMk id="11" creationId="{45DF2B32-F777-4101-A33A-FD73CBAE6CB8}"/>
          </ac:spMkLst>
        </pc:spChg>
      </pc:sldChg>
      <pc:sldChg chg="addSp modSp add modTransition modAnim">
        <pc:chgData name="Santiago Cano Muniz" userId="77278d51-8899-4792-a37d-34c094257561" providerId="ADAL" clId="{87077003-7B2E-4914-9B80-5CC2E4A635FA}" dt="2019-06-14T11:31:51.465" v="5909" actId="20577"/>
        <pc:sldMkLst>
          <pc:docMk/>
          <pc:sldMk cId="2951986020" sldId="444"/>
        </pc:sldMkLst>
        <pc:spChg chg="add mod">
          <ac:chgData name="Santiago Cano Muniz" userId="77278d51-8899-4792-a37d-34c094257561" providerId="ADAL" clId="{87077003-7B2E-4914-9B80-5CC2E4A635FA}" dt="2019-06-12T23:00:41.528" v="3732" actId="571"/>
          <ac:spMkLst>
            <pc:docMk/>
            <pc:sldMk cId="2951986020" sldId="444"/>
            <ac:spMk id="9" creationId="{42BB47E1-7BFE-4F41-9B90-4AC9AB49F350}"/>
          </ac:spMkLst>
        </pc:spChg>
        <pc:spChg chg="mod">
          <ac:chgData name="Santiago Cano Muniz" userId="77278d51-8899-4792-a37d-34c094257561" providerId="ADAL" clId="{87077003-7B2E-4914-9B80-5CC2E4A635FA}" dt="2019-06-12T22:02:12.912" v="3493"/>
          <ac:spMkLst>
            <pc:docMk/>
            <pc:sldMk cId="2951986020" sldId="444"/>
            <ac:spMk id="12" creationId="{50F5EB81-C182-46D3-8241-EFA9A2A2B8D5}"/>
          </ac:spMkLst>
        </pc:spChg>
        <pc:spChg chg="mod">
          <ac:chgData name="Santiago Cano Muniz" userId="77278d51-8899-4792-a37d-34c094257561" providerId="ADAL" clId="{87077003-7B2E-4914-9B80-5CC2E4A635FA}" dt="2019-06-12T22:05:39.078" v="3573" actId="20577"/>
          <ac:spMkLst>
            <pc:docMk/>
            <pc:sldMk cId="2951986020" sldId="444"/>
            <ac:spMk id="15" creationId="{8E6652B3-0A00-4F4C-A39D-32C37AB19705}"/>
          </ac:spMkLst>
        </pc:spChg>
        <pc:spChg chg="mod">
          <ac:chgData name="Santiago Cano Muniz" userId="77278d51-8899-4792-a37d-34c094257561" providerId="ADAL" clId="{87077003-7B2E-4914-9B80-5CC2E4A635FA}" dt="2019-06-14T11:31:51.465" v="5909" actId="20577"/>
          <ac:spMkLst>
            <pc:docMk/>
            <pc:sldMk cId="2951986020" sldId="444"/>
            <ac:spMk id="17" creationId="{DD770B44-5032-4C22-AEA7-AEFBB5943F7A}"/>
          </ac:spMkLst>
        </pc:spChg>
        <pc:spChg chg="mod">
          <ac:chgData name="Santiago Cano Muniz" userId="77278d51-8899-4792-a37d-34c094257561" providerId="ADAL" clId="{87077003-7B2E-4914-9B80-5CC2E4A635FA}" dt="2019-06-12T23:01:39.631" v="3770" actId="1076"/>
          <ac:spMkLst>
            <pc:docMk/>
            <pc:sldMk cId="2951986020" sldId="444"/>
            <ac:spMk id="18" creationId="{5F6333F0-F783-4BCE-A166-612DFC3A2643}"/>
          </ac:spMkLst>
        </pc:spChg>
      </pc:sldChg>
      <pc:sldChg chg="addSp delSp modSp add modTransition modAnim">
        <pc:chgData name="Santiago Cano Muniz" userId="77278d51-8899-4792-a37d-34c094257561" providerId="ADAL" clId="{87077003-7B2E-4914-9B80-5CC2E4A635FA}" dt="2019-06-13T16:31:33.495" v="4093"/>
        <pc:sldMkLst>
          <pc:docMk/>
          <pc:sldMk cId="2242455712" sldId="445"/>
        </pc:sldMkLst>
        <pc:spChg chg="add mod">
          <ac:chgData name="Santiago Cano Muniz" userId="77278d51-8899-4792-a37d-34c094257561" providerId="ADAL" clId="{87077003-7B2E-4914-9B80-5CC2E4A635FA}" dt="2019-06-12T22:10:43.930" v="3591" actId="20577"/>
          <ac:spMkLst>
            <pc:docMk/>
            <pc:sldMk cId="2242455712" sldId="445"/>
            <ac:spMk id="9" creationId="{9B032196-63C1-4A6C-9C8F-F376ED734826}"/>
          </ac:spMkLst>
        </pc:spChg>
        <pc:spChg chg="del">
          <ac:chgData name="Santiago Cano Muniz" userId="77278d51-8899-4792-a37d-34c094257561" providerId="ADAL" clId="{87077003-7B2E-4914-9B80-5CC2E4A635FA}" dt="2019-06-12T22:05:55.986" v="3576" actId="478"/>
          <ac:spMkLst>
            <pc:docMk/>
            <pc:sldMk cId="2242455712" sldId="445"/>
            <ac:spMk id="12" creationId="{50F5EB81-C182-46D3-8241-EFA9A2A2B8D5}"/>
          </ac:spMkLst>
        </pc:spChg>
        <pc:spChg chg="mod">
          <ac:chgData name="Santiago Cano Muniz" userId="77278d51-8899-4792-a37d-34c094257561" providerId="ADAL" clId="{87077003-7B2E-4914-9B80-5CC2E4A635FA}" dt="2019-06-12T22:10:55.647" v="3599" actId="20577"/>
          <ac:spMkLst>
            <pc:docMk/>
            <pc:sldMk cId="2242455712" sldId="445"/>
            <ac:spMk id="15" creationId="{8E6652B3-0A00-4F4C-A39D-32C37AB19705}"/>
          </ac:spMkLst>
        </pc:spChg>
        <pc:spChg chg="del">
          <ac:chgData name="Santiago Cano Muniz" userId="77278d51-8899-4792-a37d-34c094257561" providerId="ADAL" clId="{87077003-7B2E-4914-9B80-5CC2E4A635FA}" dt="2019-06-12T22:05:53.301" v="3575" actId="478"/>
          <ac:spMkLst>
            <pc:docMk/>
            <pc:sldMk cId="2242455712" sldId="445"/>
            <ac:spMk id="17" creationId="{DD770B44-5032-4C22-AEA7-AEFBB5943F7A}"/>
          </ac:spMkLst>
        </pc:spChg>
        <pc:spChg chg="mod">
          <ac:chgData name="Santiago Cano Muniz" userId="77278d51-8899-4792-a37d-34c094257561" providerId="ADAL" clId="{87077003-7B2E-4914-9B80-5CC2E4A635FA}" dt="2019-06-12T23:01:32.945" v="3769" actId="1076"/>
          <ac:spMkLst>
            <pc:docMk/>
            <pc:sldMk cId="2242455712" sldId="445"/>
            <ac:spMk id="18" creationId="{5F6333F0-F783-4BCE-A166-612DFC3A2643}"/>
          </ac:spMkLst>
        </pc:spChg>
        <pc:grpChg chg="add">
          <ac:chgData name="Santiago Cano Muniz" userId="77278d51-8899-4792-a37d-34c094257561" providerId="ADAL" clId="{87077003-7B2E-4914-9B80-5CC2E4A635FA}" dt="2019-06-12T22:10:32.243" v="3589"/>
          <ac:grpSpMkLst>
            <pc:docMk/>
            <pc:sldMk cId="2242455712" sldId="445"/>
            <ac:grpSpMk id="10" creationId="{4852DDAC-33D5-4732-9026-FE922DB93CD7}"/>
          </ac:grpSpMkLst>
        </pc:grpChg>
      </pc:sldChg>
      <pc:sldChg chg="addSp modSp add modTransition modAnim">
        <pc:chgData name="Santiago Cano Muniz" userId="77278d51-8899-4792-a37d-34c094257561" providerId="ADAL" clId="{87077003-7B2E-4914-9B80-5CC2E4A635FA}" dt="2019-06-19T14:22:17.498" v="6997"/>
        <pc:sldMkLst>
          <pc:docMk/>
          <pc:sldMk cId="4233244754" sldId="446"/>
        </pc:sldMkLst>
        <pc:spChg chg="add mod">
          <ac:chgData name="Santiago Cano Muniz" userId="77278d51-8899-4792-a37d-34c094257561" providerId="ADAL" clId="{87077003-7B2E-4914-9B80-5CC2E4A635FA}" dt="2019-06-19T14:22:01.780" v="6995" actId="207"/>
          <ac:spMkLst>
            <pc:docMk/>
            <pc:sldMk cId="4233244754" sldId="446"/>
            <ac:spMk id="2" creationId="{27885EBB-C92B-47F8-B49D-885B241F14C4}"/>
          </ac:spMkLst>
        </pc:spChg>
        <pc:spChg chg="add mod">
          <ac:chgData name="Santiago Cano Muniz" userId="77278d51-8899-4792-a37d-34c094257561" providerId="ADAL" clId="{87077003-7B2E-4914-9B80-5CC2E4A635FA}" dt="2019-06-13T06:12:07.956" v="3862" actId="1076"/>
          <ac:spMkLst>
            <pc:docMk/>
            <pc:sldMk cId="4233244754" sldId="446"/>
            <ac:spMk id="6" creationId="{44B0A383-6DB4-4F19-957A-2512CD264DC2}"/>
          </ac:spMkLst>
        </pc:spChg>
        <pc:picChg chg="mod modCrop">
          <ac:chgData name="Santiago Cano Muniz" userId="77278d51-8899-4792-a37d-34c094257561" providerId="ADAL" clId="{87077003-7B2E-4914-9B80-5CC2E4A635FA}" dt="2019-06-13T16:46:33.080" v="4113" actId="732"/>
          <ac:picMkLst>
            <pc:docMk/>
            <pc:sldMk cId="4233244754" sldId="446"/>
            <ac:picMk id="5" creationId="{07230AEF-775A-4C72-8B5E-CDE3A323E239}"/>
          </ac:picMkLst>
        </pc:picChg>
      </pc:sldChg>
      <pc:sldChg chg="addSp delSp modSp add modTransition modAnim">
        <pc:chgData name="Santiago Cano Muniz" userId="77278d51-8899-4792-a37d-34c094257561" providerId="ADAL" clId="{87077003-7B2E-4914-9B80-5CC2E4A635FA}" dt="2019-06-13T16:31:35.211" v="4095"/>
        <pc:sldMkLst>
          <pc:docMk/>
          <pc:sldMk cId="3926720997" sldId="447"/>
        </pc:sldMkLst>
        <pc:picChg chg="del">
          <ac:chgData name="Santiago Cano Muniz" userId="77278d51-8899-4792-a37d-34c094257561" providerId="ADAL" clId="{87077003-7B2E-4914-9B80-5CC2E4A635FA}" dt="2019-06-13T06:14:26.950" v="3863" actId="478"/>
          <ac:picMkLst>
            <pc:docMk/>
            <pc:sldMk cId="3926720997" sldId="447"/>
            <ac:picMk id="2" creationId="{57569CEB-485E-45BB-954B-33E4BAFEB313}"/>
          </ac:picMkLst>
        </pc:picChg>
        <pc:picChg chg="add del mod">
          <ac:chgData name="Santiago Cano Muniz" userId="77278d51-8899-4792-a37d-34c094257561" providerId="ADAL" clId="{87077003-7B2E-4914-9B80-5CC2E4A635FA}" dt="2019-06-13T06:14:40.783" v="3867" actId="478"/>
          <ac:picMkLst>
            <pc:docMk/>
            <pc:sldMk cId="3926720997" sldId="447"/>
            <ac:picMk id="3" creationId="{36CC3475-27C5-4E6C-83C1-34683B9161DE}"/>
          </ac:picMkLst>
        </pc:picChg>
        <pc:picChg chg="add mod">
          <ac:chgData name="Santiago Cano Muniz" userId="77278d51-8899-4792-a37d-34c094257561" providerId="ADAL" clId="{87077003-7B2E-4914-9B80-5CC2E4A635FA}" dt="2019-06-13T06:14:46.381" v="3870" actId="1076"/>
          <ac:picMkLst>
            <pc:docMk/>
            <pc:sldMk cId="3926720997" sldId="447"/>
            <ac:picMk id="4" creationId="{24447775-A9CC-4D37-A75E-E2F39AACC288}"/>
          </ac:picMkLst>
        </pc:picChg>
      </pc:sldChg>
      <pc:sldChg chg="addSp delSp modSp add modTransition modAnim">
        <pc:chgData name="Santiago Cano Muniz" userId="77278d51-8899-4792-a37d-34c094257561" providerId="ADAL" clId="{87077003-7B2E-4914-9B80-5CC2E4A635FA}" dt="2019-06-14T11:35:40.682" v="5919" actId="20577"/>
        <pc:sldMkLst>
          <pc:docMk/>
          <pc:sldMk cId="820050545" sldId="448"/>
        </pc:sldMkLst>
        <pc:spChg chg="add del mod">
          <ac:chgData name="Santiago Cano Muniz" userId="77278d51-8899-4792-a37d-34c094257561" providerId="ADAL" clId="{87077003-7B2E-4914-9B80-5CC2E4A635FA}" dt="2019-06-13T06:32:39.724" v="4012" actId="478"/>
          <ac:spMkLst>
            <pc:docMk/>
            <pc:sldMk cId="820050545" sldId="448"/>
            <ac:spMk id="3" creationId="{3C8D1718-0A69-4F24-9D44-3C7FD0236E31}"/>
          </ac:spMkLst>
        </pc:spChg>
        <pc:spChg chg="add del">
          <ac:chgData name="Santiago Cano Muniz" userId="77278d51-8899-4792-a37d-34c094257561" providerId="ADAL" clId="{87077003-7B2E-4914-9B80-5CC2E4A635FA}" dt="2019-06-13T16:27:36.470" v="4033" actId="478"/>
          <ac:spMkLst>
            <pc:docMk/>
            <pc:sldMk cId="820050545" sldId="448"/>
            <ac:spMk id="10" creationId="{75DCB3F1-E13A-4DF3-A24B-2B5DCEC09CE9}"/>
          </ac:spMkLst>
        </pc:spChg>
        <pc:spChg chg="add">
          <ac:chgData name="Santiago Cano Muniz" userId="77278d51-8899-4792-a37d-34c094257561" providerId="ADAL" clId="{87077003-7B2E-4914-9B80-5CC2E4A635FA}" dt="2019-06-13T06:32:35.558" v="4011"/>
          <ac:spMkLst>
            <pc:docMk/>
            <pc:sldMk cId="820050545" sldId="448"/>
            <ac:spMk id="11" creationId="{05148375-D751-47F6-BDFB-CB36749A075E}"/>
          </ac:spMkLst>
        </pc:spChg>
        <pc:spChg chg="del mod">
          <ac:chgData name="Santiago Cano Muniz" userId="77278d51-8899-4792-a37d-34c094257561" providerId="ADAL" clId="{87077003-7B2E-4914-9B80-5CC2E4A635FA}" dt="2019-06-13T06:32:35.233" v="4010" actId="478"/>
          <ac:spMkLst>
            <pc:docMk/>
            <pc:sldMk cId="820050545" sldId="448"/>
            <ac:spMk id="12" creationId="{CCB0D69A-B09C-40FB-B2DB-AB78D591E2EF}"/>
          </ac:spMkLst>
        </pc:spChg>
        <pc:spChg chg="add mod">
          <ac:chgData name="Santiago Cano Muniz" userId="77278d51-8899-4792-a37d-34c094257561" providerId="ADAL" clId="{87077003-7B2E-4914-9B80-5CC2E4A635FA}" dt="2019-06-14T11:35:40.682" v="5919" actId="20577"/>
          <ac:spMkLst>
            <pc:docMk/>
            <pc:sldMk cId="820050545" sldId="448"/>
            <ac:spMk id="15" creationId="{AB0574A1-A6A7-4352-992A-102CBD1E061F}"/>
          </ac:spMkLst>
        </pc:spChg>
        <pc:picChg chg="mod">
          <ac:chgData name="Santiago Cano Muniz" userId="77278d51-8899-4792-a37d-34c094257561" providerId="ADAL" clId="{87077003-7B2E-4914-9B80-5CC2E4A635FA}" dt="2019-06-13T16:47:44.679" v="4211" actId="1076"/>
          <ac:picMkLst>
            <pc:docMk/>
            <pc:sldMk cId="820050545" sldId="448"/>
            <ac:picMk id="4" creationId="{BE3C171C-937A-4A3A-8503-2E22D5808758}"/>
          </ac:picMkLst>
        </pc:picChg>
        <pc:picChg chg="add del mod">
          <ac:chgData name="Santiago Cano Muniz" userId="77278d51-8899-4792-a37d-34c094257561" providerId="ADAL" clId="{87077003-7B2E-4914-9B80-5CC2E4A635FA}" dt="2019-06-13T16:47:09.796" v="4117"/>
          <ac:picMkLst>
            <pc:docMk/>
            <pc:sldMk cId="820050545" sldId="448"/>
            <ac:picMk id="16" creationId="{182C3671-5874-4FCC-8B16-DE4BAF47348D}"/>
          </ac:picMkLst>
        </pc:picChg>
        <pc:picChg chg="add del">
          <ac:chgData name="Santiago Cano Muniz" userId="77278d51-8899-4792-a37d-34c094257561" providerId="ADAL" clId="{87077003-7B2E-4914-9B80-5CC2E4A635FA}" dt="2019-06-13T16:47:55.169" v="4213"/>
          <ac:picMkLst>
            <pc:docMk/>
            <pc:sldMk cId="820050545" sldId="448"/>
            <ac:picMk id="17" creationId="{75398C2A-845E-44B9-A6F1-33F984E75DAA}"/>
          </ac:picMkLst>
        </pc:picChg>
      </pc:sldChg>
      <pc:sldChg chg="addSp delSp modSp add delAnim modAnim">
        <pc:chgData name="Santiago Cano Muniz" userId="77278d51-8899-4792-a37d-34c094257561" providerId="ADAL" clId="{87077003-7B2E-4914-9B80-5CC2E4A635FA}" dt="2019-06-19T12:01:02.124" v="6337" actId="114"/>
        <pc:sldMkLst>
          <pc:docMk/>
          <pc:sldMk cId="4047064423" sldId="449"/>
        </pc:sldMkLst>
        <pc:spChg chg="add del mod">
          <ac:chgData name="Santiago Cano Muniz" userId="77278d51-8899-4792-a37d-34c094257561" providerId="ADAL" clId="{87077003-7B2E-4914-9B80-5CC2E4A635FA}" dt="2019-06-13T16:29:42.023" v="4051" actId="478"/>
          <ac:spMkLst>
            <pc:docMk/>
            <pc:sldMk cId="4047064423" sldId="449"/>
            <ac:spMk id="4" creationId="{A7B75F16-F4E2-468B-A84A-156E44DA6FB6}"/>
          </ac:spMkLst>
        </pc:spChg>
        <pc:spChg chg="add mod">
          <ac:chgData name="Santiago Cano Muniz" userId="77278d51-8899-4792-a37d-34c094257561" providerId="ADAL" clId="{87077003-7B2E-4914-9B80-5CC2E4A635FA}" dt="2019-06-19T12:00:57.258" v="6336" actId="255"/>
          <ac:spMkLst>
            <pc:docMk/>
            <pc:sldMk cId="4047064423" sldId="449"/>
            <ac:spMk id="5" creationId="{2C60C766-601D-4A42-AE5D-96CD1FB94A97}"/>
          </ac:spMkLst>
        </pc:spChg>
        <pc:spChg chg="add mod">
          <ac:chgData name="Santiago Cano Muniz" userId="77278d51-8899-4792-a37d-34c094257561" providerId="ADAL" clId="{87077003-7B2E-4914-9B80-5CC2E4A635FA}" dt="2019-06-19T12:01:02.124" v="6337" actId="114"/>
          <ac:spMkLst>
            <pc:docMk/>
            <pc:sldMk cId="4047064423" sldId="449"/>
            <ac:spMk id="7" creationId="{1614AC4E-7FAC-4932-80B3-C553ABAD7D2F}"/>
          </ac:spMkLst>
        </pc:spChg>
        <pc:spChg chg="mod">
          <ac:chgData name="Santiago Cano Muniz" userId="77278d51-8899-4792-a37d-34c094257561" providerId="ADAL" clId="{87077003-7B2E-4914-9B80-5CC2E4A635FA}" dt="2019-06-16T07:32:11.148" v="6127" actId="790"/>
          <ac:spMkLst>
            <pc:docMk/>
            <pc:sldMk cId="4047064423" sldId="449"/>
            <ac:spMk id="13" creationId="{00000000-0000-0000-0000-000000000000}"/>
          </ac:spMkLst>
        </pc:spChg>
        <pc:spChg chg="mod">
          <ac:chgData name="Santiago Cano Muniz" userId="77278d51-8899-4792-a37d-34c094257561" providerId="ADAL" clId="{87077003-7B2E-4914-9B80-5CC2E4A635FA}" dt="2019-06-15T20:30:06.844" v="6055" actId="790"/>
          <ac:spMkLst>
            <pc:docMk/>
            <pc:sldMk cId="4047064423" sldId="449"/>
            <ac:spMk id="14" creationId="{00000000-0000-0000-0000-000000000000}"/>
          </ac:spMkLst>
        </pc:spChg>
        <pc:spChg chg="del">
          <ac:chgData name="Santiago Cano Muniz" userId="77278d51-8899-4792-a37d-34c094257561" providerId="ADAL" clId="{87077003-7B2E-4914-9B80-5CC2E4A635FA}" dt="2019-06-13T16:29:37.364" v="4049" actId="478"/>
          <ac:spMkLst>
            <pc:docMk/>
            <pc:sldMk cId="4047064423" sldId="449"/>
            <ac:spMk id="15" creationId="{93FFCBCC-E2D6-46C2-86CC-CD44A9052E0F}"/>
          </ac:spMkLst>
        </pc:spChg>
        <pc:spChg chg="del">
          <ac:chgData name="Santiago Cano Muniz" userId="77278d51-8899-4792-a37d-34c094257561" providerId="ADAL" clId="{87077003-7B2E-4914-9B80-5CC2E4A635FA}" dt="2019-06-13T16:29:39.950" v="4050" actId="478"/>
          <ac:spMkLst>
            <pc:docMk/>
            <pc:sldMk cId="4047064423" sldId="449"/>
            <ac:spMk id="16" creationId="{48E3EABC-D9BE-4DCA-A25B-2843F248EEC3}"/>
          </ac:spMkLst>
        </pc:spChg>
        <pc:spChg chg="del">
          <ac:chgData name="Santiago Cano Muniz" userId="77278d51-8899-4792-a37d-34c094257561" providerId="ADAL" clId="{87077003-7B2E-4914-9B80-5CC2E4A635FA}" dt="2019-06-13T16:29:44.789" v="4052" actId="478"/>
          <ac:spMkLst>
            <pc:docMk/>
            <pc:sldMk cId="4047064423" sldId="449"/>
            <ac:spMk id="17" creationId="{89A2B9CD-B2D8-46CD-AE74-C97DD8815526}"/>
          </ac:spMkLst>
        </pc:spChg>
        <pc:spChg chg="del">
          <ac:chgData name="Santiago Cano Muniz" userId="77278d51-8899-4792-a37d-34c094257561" providerId="ADAL" clId="{87077003-7B2E-4914-9B80-5CC2E4A635FA}" dt="2019-06-13T16:29:44.789" v="4052" actId="478"/>
          <ac:spMkLst>
            <pc:docMk/>
            <pc:sldMk cId="4047064423" sldId="449"/>
            <ac:spMk id="18" creationId="{573E9547-DE61-42D1-B2A7-25C47737080D}"/>
          </ac:spMkLst>
        </pc:spChg>
        <pc:graphicFrameChg chg="add del">
          <ac:chgData name="Santiago Cano Muniz" userId="77278d51-8899-4792-a37d-34c094257561" providerId="ADAL" clId="{87077003-7B2E-4914-9B80-5CC2E4A635FA}" dt="2019-06-19T12:00:30.772" v="6324"/>
          <ac:graphicFrameMkLst>
            <pc:docMk/>
            <pc:sldMk cId="4047064423" sldId="449"/>
            <ac:graphicFrameMk id="6" creationId="{8FDF7414-3443-42F0-9857-ECB18969A20F}"/>
          </ac:graphicFrameMkLst>
        </pc:graphicFrameChg>
        <pc:picChg chg="mod">
          <ac:chgData name="Santiago Cano Muniz" userId="77278d51-8899-4792-a37d-34c094257561" providerId="ADAL" clId="{87077003-7B2E-4914-9B80-5CC2E4A635FA}" dt="2019-06-19T11:51:37.994" v="6302" actId="1076"/>
          <ac:picMkLst>
            <pc:docMk/>
            <pc:sldMk cId="4047064423" sldId="449"/>
            <ac:picMk id="3" creationId="{D4E5FA6C-5034-4D1F-8E6C-ADD0459D3A0E}"/>
          </ac:picMkLst>
        </pc:picChg>
        <pc:picChg chg="add mod">
          <ac:chgData name="Santiago Cano Muniz" userId="77278d51-8899-4792-a37d-34c094257561" providerId="ADAL" clId="{87077003-7B2E-4914-9B80-5CC2E4A635FA}" dt="2019-06-19T11:51:46.180" v="6304" actId="1076"/>
          <ac:picMkLst>
            <pc:docMk/>
            <pc:sldMk cId="4047064423" sldId="449"/>
            <ac:picMk id="4" creationId="{88BE0DDC-4EDE-43D0-A056-DF8B59810E34}"/>
          </ac:picMkLst>
        </pc:picChg>
        <pc:picChg chg="del">
          <ac:chgData name="Santiago Cano Muniz" userId="77278d51-8899-4792-a37d-34c094257561" providerId="ADAL" clId="{87077003-7B2E-4914-9B80-5CC2E4A635FA}" dt="2019-06-13T16:30:43.590" v="4063" actId="478"/>
          <ac:picMkLst>
            <pc:docMk/>
            <pc:sldMk cId="4047064423" sldId="449"/>
            <ac:picMk id="5" creationId="{AB221DD7-11E6-4D28-9261-4FDB0A881901}"/>
          </ac:picMkLst>
        </pc:picChg>
      </pc:sldChg>
      <pc:sldChg chg="addSp delSp modSp add modAnim">
        <pc:chgData name="Santiago Cano Muniz" userId="77278d51-8899-4792-a37d-34c094257561" providerId="ADAL" clId="{87077003-7B2E-4914-9B80-5CC2E4A635FA}" dt="2019-06-15T20:29:11.664" v="6051" actId="207"/>
        <pc:sldMkLst>
          <pc:docMk/>
          <pc:sldMk cId="2264154803" sldId="451"/>
        </pc:sldMkLst>
        <pc:spChg chg="mod">
          <ac:chgData name="Santiago Cano Muniz" userId="77278d51-8899-4792-a37d-34c094257561" providerId="ADAL" clId="{87077003-7B2E-4914-9B80-5CC2E4A635FA}" dt="2019-06-13T20:01:09.507" v="5274" actId="20577"/>
          <ac:spMkLst>
            <pc:docMk/>
            <pc:sldMk cId="2264154803" sldId="451"/>
            <ac:spMk id="11" creationId="{05148375-D751-47F6-BDFB-CB36749A075E}"/>
          </ac:spMkLst>
        </pc:spChg>
        <pc:spChg chg="add del">
          <ac:chgData name="Santiago Cano Muniz" userId="77278d51-8899-4792-a37d-34c094257561" providerId="ADAL" clId="{87077003-7B2E-4914-9B80-5CC2E4A635FA}" dt="2019-06-13T17:19:34.161" v="4418" actId="478"/>
          <ac:spMkLst>
            <pc:docMk/>
            <pc:sldMk cId="2264154803" sldId="451"/>
            <ac:spMk id="12" creationId="{5CDE94E3-3771-462A-B96C-18BAA57504E1}"/>
          </ac:spMkLst>
        </pc:spChg>
        <pc:spChg chg="mod">
          <ac:chgData name="Santiago Cano Muniz" userId="77278d51-8899-4792-a37d-34c094257561" providerId="ADAL" clId="{87077003-7B2E-4914-9B80-5CC2E4A635FA}" dt="2019-06-15T20:29:11.664" v="6051" actId="207"/>
          <ac:spMkLst>
            <pc:docMk/>
            <pc:sldMk cId="2264154803" sldId="451"/>
            <ac:spMk id="15" creationId="{AB0574A1-A6A7-4352-992A-102CBD1E061F}"/>
          </ac:spMkLst>
        </pc:spChg>
        <pc:picChg chg="add del mod">
          <ac:chgData name="Santiago Cano Muniz" userId="77278d51-8899-4792-a37d-34c094257561" providerId="ADAL" clId="{87077003-7B2E-4914-9B80-5CC2E4A635FA}" dt="2019-06-13T17:27:49.501" v="4487" actId="478"/>
          <ac:picMkLst>
            <pc:docMk/>
            <pc:sldMk cId="2264154803" sldId="451"/>
            <ac:picMk id="2" creationId="{995166A8-EC1D-49D5-BC90-23D28809CB28}"/>
          </ac:picMkLst>
        </pc:picChg>
        <pc:picChg chg="add mod ord">
          <ac:chgData name="Santiago Cano Muniz" userId="77278d51-8899-4792-a37d-34c094257561" providerId="ADAL" clId="{87077003-7B2E-4914-9B80-5CC2E4A635FA}" dt="2019-06-13T17:27:48.047" v="4486" actId="167"/>
          <ac:picMkLst>
            <pc:docMk/>
            <pc:sldMk cId="2264154803" sldId="451"/>
            <ac:picMk id="3" creationId="{906348DE-8BA9-4252-BC41-C16FE9129A01}"/>
          </ac:picMkLst>
        </pc:picChg>
        <pc:picChg chg="del">
          <ac:chgData name="Santiago Cano Muniz" userId="77278d51-8899-4792-a37d-34c094257561" providerId="ADAL" clId="{87077003-7B2E-4914-9B80-5CC2E4A635FA}" dt="2019-06-13T16:47:31.505" v="4208" actId="478"/>
          <ac:picMkLst>
            <pc:docMk/>
            <pc:sldMk cId="2264154803" sldId="451"/>
            <ac:picMk id="4" creationId="{BE3C171C-937A-4A3A-8503-2E22D5808758}"/>
          </ac:picMkLst>
        </pc:picChg>
        <pc:picChg chg="add del mod">
          <ac:chgData name="Santiago Cano Muniz" userId="77278d51-8899-4792-a37d-34c094257561" providerId="ADAL" clId="{87077003-7B2E-4914-9B80-5CC2E4A635FA}" dt="2019-06-13T17:51:09.788" v="4502"/>
          <ac:picMkLst>
            <pc:docMk/>
            <pc:sldMk cId="2264154803" sldId="451"/>
            <ac:picMk id="5" creationId="{B20F4262-84A0-4AFD-8C21-805BDCB730F9}"/>
          </ac:picMkLst>
        </pc:picChg>
        <pc:picChg chg="del">
          <ac:chgData name="Santiago Cano Muniz" userId="77278d51-8899-4792-a37d-34c094257561" providerId="ADAL" clId="{87077003-7B2E-4914-9B80-5CC2E4A635FA}" dt="2019-06-13T16:47:34.879" v="4209" actId="478"/>
          <ac:picMkLst>
            <pc:docMk/>
            <pc:sldMk cId="2264154803" sldId="451"/>
            <ac:picMk id="6" creationId="{3759AFFE-B779-4EED-9533-A62755EB9CDC}"/>
          </ac:picMkLst>
        </pc:picChg>
        <pc:picChg chg="add del mod ord">
          <ac:chgData name="Santiago Cano Muniz" userId="77278d51-8899-4792-a37d-34c094257561" providerId="ADAL" clId="{87077003-7B2E-4914-9B80-5CC2E4A635FA}" dt="2019-06-13T17:28:03.073" v="4490" actId="167"/>
          <ac:picMkLst>
            <pc:docMk/>
            <pc:sldMk cId="2264154803" sldId="451"/>
            <ac:picMk id="10" creationId="{7AD869C0-1831-4BCF-B1E9-CBCD23CB5314}"/>
          </ac:picMkLst>
        </pc:picChg>
      </pc:sldChg>
      <pc:sldChg chg="addSp delSp modSp add delAnim">
        <pc:chgData name="Santiago Cano Muniz" userId="77278d51-8899-4792-a37d-34c094257561" providerId="ADAL" clId="{87077003-7B2E-4914-9B80-5CC2E4A635FA}" dt="2019-06-15T20:29:42.554" v="6053" actId="790"/>
        <pc:sldMkLst>
          <pc:docMk/>
          <pc:sldMk cId="1025697809" sldId="453"/>
        </pc:sldMkLst>
        <pc:spChg chg="mod">
          <ac:chgData name="Santiago Cano Muniz" userId="77278d51-8899-4792-a37d-34c094257561" providerId="ADAL" clId="{87077003-7B2E-4914-9B80-5CC2E4A635FA}" dt="2019-06-13T20:01:17.034" v="5288" actId="20577"/>
          <ac:spMkLst>
            <pc:docMk/>
            <pc:sldMk cId="1025697809" sldId="453"/>
            <ac:spMk id="11" creationId="{05148375-D751-47F6-BDFB-CB36749A075E}"/>
          </ac:spMkLst>
        </pc:spChg>
        <pc:spChg chg="mod">
          <ac:chgData name="Santiago Cano Muniz" userId="77278d51-8899-4792-a37d-34c094257561" providerId="ADAL" clId="{87077003-7B2E-4914-9B80-5CC2E4A635FA}" dt="2019-06-15T20:29:42.554" v="6053" actId="790"/>
          <ac:spMkLst>
            <pc:docMk/>
            <pc:sldMk cId="1025697809" sldId="453"/>
            <ac:spMk id="13" creationId="{00000000-0000-0000-0000-000000000000}"/>
          </ac:spMkLst>
        </pc:spChg>
        <pc:spChg chg="mod">
          <ac:chgData name="Santiago Cano Muniz" userId="77278d51-8899-4792-a37d-34c094257561" providerId="ADAL" clId="{87077003-7B2E-4914-9B80-5CC2E4A635FA}" dt="2019-06-15T20:29:37.831" v="6052" actId="790"/>
          <ac:spMkLst>
            <pc:docMk/>
            <pc:sldMk cId="1025697809" sldId="453"/>
            <ac:spMk id="14" creationId="{00000000-0000-0000-0000-000000000000}"/>
          </ac:spMkLst>
        </pc:spChg>
        <pc:picChg chg="del">
          <ac:chgData name="Santiago Cano Muniz" userId="77278d51-8899-4792-a37d-34c094257561" providerId="ADAL" clId="{87077003-7B2E-4914-9B80-5CC2E4A635FA}" dt="2019-06-13T17:50:20.355" v="4496" actId="478"/>
          <ac:picMkLst>
            <pc:docMk/>
            <pc:sldMk cId="1025697809" sldId="453"/>
            <ac:picMk id="3" creationId="{906348DE-8BA9-4252-BC41-C16FE9129A01}"/>
          </ac:picMkLst>
        </pc:picChg>
        <pc:picChg chg="del">
          <ac:chgData name="Santiago Cano Muniz" userId="77278d51-8899-4792-a37d-34c094257561" providerId="ADAL" clId="{87077003-7B2E-4914-9B80-5CC2E4A635FA}" dt="2019-06-13T17:50:21.588" v="4497" actId="478"/>
          <ac:picMkLst>
            <pc:docMk/>
            <pc:sldMk cId="1025697809" sldId="453"/>
            <ac:picMk id="10" creationId="{7AD869C0-1831-4BCF-B1E9-CBCD23CB5314}"/>
          </ac:picMkLst>
        </pc:picChg>
        <pc:picChg chg="add">
          <ac:chgData name="Santiago Cano Muniz" userId="77278d51-8899-4792-a37d-34c094257561" providerId="ADAL" clId="{87077003-7B2E-4914-9B80-5CC2E4A635FA}" dt="2019-06-13T17:51:11.435" v="4503"/>
          <ac:picMkLst>
            <pc:docMk/>
            <pc:sldMk cId="1025697809" sldId="453"/>
            <ac:picMk id="12" creationId="{9EBA9C9C-2286-44DD-92B9-D4EBBE8FBB2C}"/>
          </ac:picMkLst>
        </pc:picChg>
      </pc:sldChg>
      <pc:sldChg chg="addSp delSp modSp add modAnim">
        <pc:chgData name="Santiago Cano Muniz" userId="77278d51-8899-4792-a37d-34c094257561" providerId="ADAL" clId="{87077003-7B2E-4914-9B80-5CC2E4A635FA}" dt="2019-06-13T20:01:22.007" v="5289"/>
        <pc:sldMkLst>
          <pc:docMk/>
          <pc:sldMk cId="1109420248" sldId="454"/>
        </pc:sldMkLst>
        <pc:spChg chg="mod">
          <ac:chgData name="Santiago Cano Muniz" userId="77278d51-8899-4792-a37d-34c094257561" providerId="ADAL" clId="{87077003-7B2E-4914-9B80-5CC2E4A635FA}" dt="2019-06-13T20:01:22.007" v="5289"/>
          <ac:spMkLst>
            <pc:docMk/>
            <pc:sldMk cId="1109420248" sldId="454"/>
            <ac:spMk id="11" creationId="{05148375-D751-47F6-BDFB-CB36749A075E}"/>
          </ac:spMkLst>
        </pc:spChg>
        <pc:spChg chg="mod">
          <ac:chgData name="Santiago Cano Muniz" userId="77278d51-8899-4792-a37d-34c094257561" providerId="ADAL" clId="{87077003-7B2E-4914-9B80-5CC2E4A635FA}" dt="2019-06-13T18:04:43.758" v="4507"/>
          <ac:spMkLst>
            <pc:docMk/>
            <pc:sldMk cId="1109420248" sldId="454"/>
            <ac:spMk id="15" creationId="{AB0574A1-A6A7-4352-992A-102CBD1E061F}"/>
          </ac:spMkLst>
        </pc:spChg>
        <pc:spChg chg="add del mod">
          <ac:chgData name="Santiago Cano Muniz" userId="77278d51-8899-4792-a37d-34c094257561" providerId="ADAL" clId="{87077003-7B2E-4914-9B80-5CC2E4A635FA}" dt="2019-06-13T18:10:54.213" v="4608"/>
          <ac:spMkLst>
            <pc:docMk/>
            <pc:sldMk cId="1109420248" sldId="454"/>
            <ac:spMk id="18" creationId="{1875E54C-BA29-44C0-BA58-F872611A628B}"/>
          </ac:spMkLst>
        </pc:spChg>
        <pc:grpChg chg="add">
          <ac:chgData name="Santiago Cano Muniz" userId="77278d51-8899-4792-a37d-34c094257561" providerId="ADAL" clId="{87077003-7B2E-4914-9B80-5CC2E4A635FA}" dt="2019-06-13T18:07:08.645" v="4549"/>
          <ac:grpSpMkLst>
            <pc:docMk/>
            <pc:sldMk cId="1109420248" sldId="454"/>
            <ac:grpSpMk id="8" creationId="{6C18E594-88D0-4E63-9BB7-9A9B6E2A95BB}"/>
          </ac:grpSpMkLst>
        </pc:grpChg>
      </pc:sldChg>
      <pc:sldChg chg="addSp delSp modSp add modAnim">
        <pc:chgData name="Santiago Cano Muniz" userId="77278d51-8899-4792-a37d-34c094257561" providerId="ADAL" clId="{87077003-7B2E-4914-9B80-5CC2E4A635FA}" dt="2019-06-14T11:48:41.843" v="5944"/>
        <pc:sldMkLst>
          <pc:docMk/>
          <pc:sldMk cId="1569091253" sldId="455"/>
        </pc:sldMkLst>
        <pc:spChg chg="add mod">
          <ac:chgData name="Santiago Cano Muniz" userId="77278d51-8899-4792-a37d-34c094257561" providerId="ADAL" clId="{87077003-7B2E-4914-9B80-5CC2E4A635FA}" dt="2019-06-14T11:47:42.162" v="5938" actId="207"/>
          <ac:spMkLst>
            <pc:docMk/>
            <pc:sldMk cId="1569091253" sldId="455"/>
            <ac:spMk id="2" creationId="{ACA0590E-AE6F-4893-8780-D76B05E94BD7}"/>
          </ac:spMkLst>
        </pc:spChg>
        <pc:spChg chg="add del mod">
          <ac:chgData name="Santiago Cano Muniz" userId="77278d51-8899-4792-a37d-34c094257561" providerId="ADAL" clId="{87077003-7B2E-4914-9B80-5CC2E4A635FA}" dt="2019-06-13T18:30:31.425" v="4975" actId="478"/>
          <ac:spMkLst>
            <pc:docMk/>
            <pc:sldMk cId="1569091253" sldId="455"/>
            <ac:spMk id="5" creationId="{3060E32E-088E-4537-8573-7AB554EA8950}"/>
          </ac:spMkLst>
        </pc:spChg>
        <pc:spChg chg="mod">
          <ac:chgData name="Santiago Cano Muniz" userId="77278d51-8899-4792-a37d-34c094257561" providerId="ADAL" clId="{87077003-7B2E-4914-9B80-5CC2E4A635FA}" dt="2019-06-13T20:01:41.498" v="5332" actId="20577"/>
          <ac:spMkLst>
            <pc:docMk/>
            <pc:sldMk cId="1569091253" sldId="455"/>
            <ac:spMk id="13" creationId="{00000000-0000-0000-0000-000000000000}"/>
          </ac:spMkLst>
        </pc:spChg>
        <pc:spChg chg="mod">
          <ac:chgData name="Santiago Cano Muniz" userId="77278d51-8899-4792-a37d-34c094257561" providerId="ADAL" clId="{87077003-7B2E-4914-9B80-5CC2E4A635FA}" dt="2019-06-13T20:01:32.164" v="5306"/>
          <ac:spMkLst>
            <pc:docMk/>
            <pc:sldMk cId="1569091253" sldId="455"/>
            <ac:spMk id="14" creationId="{00000000-0000-0000-0000-000000000000}"/>
          </ac:spMkLst>
        </pc:spChg>
        <pc:spChg chg="add mod">
          <ac:chgData name="Santiago Cano Muniz" userId="77278d51-8899-4792-a37d-34c094257561" providerId="ADAL" clId="{87077003-7B2E-4914-9B80-5CC2E4A635FA}" dt="2019-06-14T11:46:57.559" v="5933" actId="20577"/>
          <ac:spMkLst>
            <pc:docMk/>
            <pc:sldMk cId="1569091253" sldId="455"/>
            <ac:spMk id="18" creationId="{1C415F6B-C907-4DF0-B983-49526B761B53}"/>
          </ac:spMkLst>
        </pc:spChg>
        <pc:spChg chg="del">
          <ac:chgData name="Santiago Cano Muniz" userId="77278d51-8899-4792-a37d-34c094257561" providerId="ADAL" clId="{87077003-7B2E-4914-9B80-5CC2E4A635FA}" dt="2019-06-13T18:46:48.220" v="5147" actId="478"/>
          <ac:spMkLst>
            <pc:docMk/>
            <pc:sldMk cId="1569091253" sldId="455"/>
            <ac:spMk id="22" creationId="{198F9299-8C8B-467D-B39D-5EDC9617E5A0}"/>
          </ac:spMkLst>
        </pc:spChg>
        <pc:spChg chg="del">
          <ac:chgData name="Santiago Cano Muniz" userId="77278d51-8899-4792-a37d-34c094257561" providerId="ADAL" clId="{87077003-7B2E-4914-9B80-5CC2E4A635FA}" dt="2019-06-13T18:29:52.264" v="4965" actId="478"/>
          <ac:spMkLst>
            <pc:docMk/>
            <pc:sldMk cId="1569091253" sldId="455"/>
            <ac:spMk id="24" creationId="{155ABBDB-2779-4D55-B2E2-11E9B774EBE5}"/>
          </ac:spMkLst>
        </pc:spChg>
        <pc:spChg chg="del">
          <ac:chgData name="Santiago Cano Muniz" userId="77278d51-8899-4792-a37d-34c094257561" providerId="ADAL" clId="{87077003-7B2E-4914-9B80-5CC2E4A635FA}" dt="2019-06-13T18:30:27.666" v="4974" actId="478"/>
          <ac:spMkLst>
            <pc:docMk/>
            <pc:sldMk cId="1569091253" sldId="455"/>
            <ac:spMk id="37" creationId="{F625915E-06AE-4826-B0F3-BB70ADAC5C2B}"/>
          </ac:spMkLst>
        </pc:spChg>
        <pc:picChg chg="add del mod">
          <ac:chgData name="Santiago Cano Muniz" userId="77278d51-8899-4792-a37d-34c094257561" providerId="ADAL" clId="{87077003-7B2E-4914-9B80-5CC2E4A635FA}" dt="2019-06-13T18:30:08.384" v="4968" actId="478"/>
          <ac:picMkLst>
            <pc:docMk/>
            <pc:sldMk cId="1569091253" sldId="455"/>
            <ac:picMk id="2" creationId="{EA733F53-B37A-4A6E-B6AE-0453E35563D3}"/>
          </ac:picMkLst>
        </pc:picChg>
        <pc:picChg chg="add mod modCrop">
          <ac:chgData name="Santiago Cano Muniz" userId="77278d51-8899-4792-a37d-34c094257561" providerId="ADAL" clId="{87077003-7B2E-4914-9B80-5CC2E4A635FA}" dt="2019-06-13T18:58:11.384" v="5197" actId="732"/>
          <ac:picMkLst>
            <pc:docMk/>
            <pc:sldMk cId="1569091253" sldId="455"/>
            <ac:picMk id="3" creationId="{6D3C9DD7-1FC8-40C3-9F91-50C97A935D09}"/>
          </ac:picMkLst>
        </pc:picChg>
        <pc:picChg chg="add mod modCrop">
          <ac:chgData name="Santiago Cano Muniz" userId="77278d51-8899-4792-a37d-34c094257561" providerId="ADAL" clId="{87077003-7B2E-4914-9B80-5CC2E4A635FA}" dt="2019-06-13T18:58:04.127" v="5196" actId="732"/>
          <ac:picMkLst>
            <pc:docMk/>
            <pc:sldMk cId="1569091253" sldId="455"/>
            <ac:picMk id="6" creationId="{BC259889-9985-4584-B625-40814AE47481}"/>
          </ac:picMkLst>
        </pc:picChg>
        <pc:picChg chg="add del mod">
          <ac:chgData name="Santiago Cano Muniz" userId="77278d51-8899-4792-a37d-34c094257561" providerId="ADAL" clId="{87077003-7B2E-4914-9B80-5CC2E4A635FA}" dt="2019-06-13T18:43:50.395" v="5118"/>
          <ac:picMkLst>
            <pc:docMk/>
            <pc:sldMk cId="1569091253" sldId="455"/>
            <ac:picMk id="21" creationId="{CCE3D45D-75D2-4E5F-B2FF-BF8A68216A79}"/>
          </ac:picMkLst>
        </pc:picChg>
        <pc:cxnChg chg="del">
          <ac:chgData name="Santiago Cano Muniz" userId="77278d51-8899-4792-a37d-34c094257561" providerId="ADAL" clId="{87077003-7B2E-4914-9B80-5CC2E4A635FA}" dt="2019-06-13T18:30:23.940" v="4973" actId="478"/>
          <ac:cxnSpMkLst>
            <pc:docMk/>
            <pc:sldMk cId="1569091253" sldId="455"/>
            <ac:cxnSpMk id="8" creationId="{A686C17C-697F-46FB-8A45-8EB809E23BAF}"/>
          </ac:cxnSpMkLst>
        </pc:cxnChg>
        <pc:cxnChg chg="del">
          <ac:chgData name="Santiago Cano Muniz" userId="77278d51-8899-4792-a37d-34c094257561" providerId="ADAL" clId="{87077003-7B2E-4914-9B80-5CC2E4A635FA}" dt="2019-06-13T18:30:23.940" v="4973" actId="478"/>
          <ac:cxnSpMkLst>
            <pc:docMk/>
            <pc:sldMk cId="1569091253" sldId="455"/>
            <ac:cxnSpMk id="26" creationId="{EF52B76E-9298-4093-8E7B-C8785FF383F0}"/>
          </ac:cxnSpMkLst>
        </pc:cxnChg>
        <pc:cxnChg chg="del">
          <ac:chgData name="Santiago Cano Muniz" userId="77278d51-8899-4792-a37d-34c094257561" providerId="ADAL" clId="{87077003-7B2E-4914-9B80-5CC2E4A635FA}" dt="2019-06-13T18:30:23.940" v="4973" actId="478"/>
          <ac:cxnSpMkLst>
            <pc:docMk/>
            <pc:sldMk cId="1569091253" sldId="455"/>
            <ac:cxnSpMk id="28" creationId="{E561E837-E1BE-4708-9214-0D74E141E51B}"/>
          </ac:cxnSpMkLst>
        </pc:cxnChg>
        <pc:cxnChg chg="del">
          <ac:chgData name="Santiago Cano Muniz" userId="77278d51-8899-4792-a37d-34c094257561" providerId="ADAL" clId="{87077003-7B2E-4914-9B80-5CC2E4A635FA}" dt="2019-06-13T18:30:23.940" v="4973" actId="478"/>
          <ac:cxnSpMkLst>
            <pc:docMk/>
            <pc:sldMk cId="1569091253" sldId="455"/>
            <ac:cxnSpMk id="30" creationId="{8E283C7B-2927-4CD2-8917-5CF6FFCD2FAF}"/>
          </ac:cxnSpMkLst>
        </pc:cxnChg>
        <pc:cxnChg chg="del">
          <ac:chgData name="Santiago Cano Muniz" userId="77278d51-8899-4792-a37d-34c094257561" providerId="ADAL" clId="{87077003-7B2E-4914-9B80-5CC2E4A635FA}" dt="2019-06-13T18:30:23.940" v="4973" actId="478"/>
          <ac:cxnSpMkLst>
            <pc:docMk/>
            <pc:sldMk cId="1569091253" sldId="455"/>
            <ac:cxnSpMk id="32" creationId="{8153E2BC-81A7-4C29-B71C-38AC3C9EDED8}"/>
          </ac:cxnSpMkLst>
        </pc:cxnChg>
        <pc:cxnChg chg="del">
          <ac:chgData name="Santiago Cano Muniz" userId="77278d51-8899-4792-a37d-34c094257561" providerId="ADAL" clId="{87077003-7B2E-4914-9B80-5CC2E4A635FA}" dt="2019-06-13T18:30:23.940" v="4973" actId="478"/>
          <ac:cxnSpMkLst>
            <pc:docMk/>
            <pc:sldMk cId="1569091253" sldId="455"/>
            <ac:cxnSpMk id="34" creationId="{AE04D51F-649E-4E64-A667-8D420FBB1D92}"/>
          </ac:cxnSpMkLst>
        </pc:cxnChg>
      </pc:sldChg>
      <pc:sldChg chg="addSp delSp modSp add del delAnim">
        <pc:chgData name="Santiago Cano Muniz" userId="77278d51-8899-4792-a37d-34c094257561" providerId="ADAL" clId="{87077003-7B2E-4914-9B80-5CC2E4A635FA}" dt="2019-06-13T20:02:35.198" v="5368" actId="20577"/>
        <pc:sldMkLst>
          <pc:docMk/>
          <pc:sldMk cId="191689882" sldId="456"/>
        </pc:sldMkLst>
        <pc:spChg chg="mod">
          <ac:chgData name="Santiago Cano Muniz" userId="77278d51-8899-4792-a37d-34c094257561" providerId="ADAL" clId="{87077003-7B2E-4914-9B80-5CC2E4A635FA}" dt="2019-06-13T20:02:35.198" v="5368" actId="20577"/>
          <ac:spMkLst>
            <pc:docMk/>
            <pc:sldMk cId="191689882" sldId="456"/>
            <ac:spMk id="13" creationId="{00000000-0000-0000-0000-000000000000}"/>
          </ac:spMkLst>
        </pc:spChg>
        <pc:spChg chg="mod">
          <ac:chgData name="Santiago Cano Muniz" userId="77278d51-8899-4792-a37d-34c094257561" providerId="ADAL" clId="{87077003-7B2E-4914-9B80-5CC2E4A635FA}" dt="2019-06-13T20:02:08.614" v="5354"/>
          <ac:spMkLst>
            <pc:docMk/>
            <pc:sldMk cId="191689882" sldId="456"/>
            <ac:spMk id="14" creationId="{00000000-0000-0000-0000-000000000000}"/>
          </ac:spMkLst>
        </pc:spChg>
        <pc:spChg chg="mod">
          <ac:chgData name="Santiago Cano Muniz" userId="77278d51-8899-4792-a37d-34c094257561" providerId="ADAL" clId="{87077003-7B2E-4914-9B80-5CC2E4A635FA}" dt="2019-06-13T19:48:33.339" v="5248" actId="14100"/>
          <ac:spMkLst>
            <pc:docMk/>
            <pc:sldMk cId="191689882" sldId="456"/>
            <ac:spMk id="18" creationId="{1C415F6B-C907-4DF0-B983-49526B761B53}"/>
          </ac:spMkLst>
        </pc:spChg>
        <pc:spChg chg="del">
          <ac:chgData name="Santiago Cano Muniz" userId="77278d51-8899-4792-a37d-34c094257561" providerId="ADAL" clId="{87077003-7B2E-4914-9B80-5CC2E4A635FA}" dt="2019-06-13T18:47:14.670" v="5150" actId="478"/>
          <ac:spMkLst>
            <pc:docMk/>
            <pc:sldMk cId="191689882" sldId="456"/>
            <ac:spMk id="22" creationId="{198F9299-8C8B-467D-B39D-5EDC9617E5A0}"/>
          </ac:spMkLst>
        </pc:spChg>
        <pc:picChg chg="add del">
          <ac:chgData name="Santiago Cano Muniz" userId="77278d51-8899-4792-a37d-34c094257561" providerId="ADAL" clId="{87077003-7B2E-4914-9B80-5CC2E4A635FA}" dt="2019-06-13T18:49:13.898" v="5172"/>
          <ac:picMkLst>
            <pc:docMk/>
            <pc:sldMk cId="191689882" sldId="456"/>
            <ac:picMk id="2" creationId="{66D0BC14-16FE-4EB6-8062-3D6AD1DF92B4}"/>
          </ac:picMkLst>
        </pc:picChg>
        <pc:picChg chg="del">
          <ac:chgData name="Santiago Cano Muniz" userId="77278d51-8899-4792-a37d-34c094257561" providerId="ADAL" clId="{87077003-7B2E-4914-9B80-5CC2E4A635FA}" dt="2019-06-13T18:49:27.583" v="5173" actId="478"/>
          <ac:picMkLst>
            <pc:docMk/>
            <pc:sldMk cId="191689882" sldId="456"/>
            <ac:picMk id="3" creationId="{6D3C9DD7-1FC8-40C3-9F91-50C97A935D09}"/>
          </ac:picMkLst>
        </pc:picChg>
        <pc:picChg chg="add del mod">
          <ac:chgData name="Santiago Cano Muniz" userId="77278d51-8899-4792-a37d-34c094257561" providerId="ADAL" clId="{87077003-7B2E-4914-9B80-5CC2E4A635FA}" dt="2019-06-13T18:49:30.986" v="5176"/>
          <ac:picMkLst>
            <pc:docMk/>
            <pc:sldMk cId="191689882" sldId="456"/>
            <ac:picMk id="4" creationId="{BF19969A-DC2D-408A-A6CD-6360F0D1C484}"/>
          </ac:picMkLst>
        </pc:picChg>
        <pc:picChg chg="del">
          <ac:chgData name="Santiago Cano Muniz" userId="77278d51-8899-4792-a37d-34c094257561" providerId="ADAL" clId="{87077003-7B2E-4914-9B80-5CC2E4A635FA}" dt="2019-06-13T18:49:12.535" v="5170" actId="478"/>
          <ac:picMkLst>
            <pc:docMk/>
            <pc:sldMk cId="191689882" sldId="456"/>
            <ac:picMk id="6" creationId="{BC259889-9985-4584-B625-40814AE47481}"/>
          </ac:picMkLst>
        </pc:picChg>
        <pc:picChg chg="add mod modCrop">
          <ac:chgData name="Santiago Cano Muniz" userId="77278d51-8899-4792-a37d-34c094257561" providerId="ADAL" clId="{87077003-7B2E-4914-9B80-5CC2E4A635FA}" dt="2019-06-13T18:51:00.393" v="5190" actId="732"/>
          <ac:picMkLst>
            <pc:docMk/>
            <pc:sldMk cId="191689882" sldId="456"/>
            <ac:picMk id="11" creationId="{7A1D3BE2-C34D-434E-A6D4-F3F6999595A3}"/>
          </ac:picMkLst>
        </pc:picChg>
      </pc:sldChg>
      <pc:sldChg chg="addSp modSp add">
        <pc:chgData name="Santiago Cano Muniz" userId="77278d51-8899-4792-a37d-34c094257561" providerId="ADAL" clId="{87077003-7B2E-4914-9B80-5CC2E4A635FA}" dt="2019-06-13T20:02:44.493" v="5381" actId="20577"/>
        <pc:sldMkLst>
          <pc:docMk/>
          <pc:sldMk cId="518430095" sldId="457"/>
        </pc:sldMkLst>
        <pc:spChg chg="add mod">
          <ac:chgData name="Santiago Cano Muniz" userId="77278d51-8899-4792-a37d-34c094257561" providerId="ADAL" clId="{87077003-7B2E-4914-9B80-5CC2E4A635FA}" dt="2019-06-13T19:49:56.176" v="5264" actId="113"/>
          <ac:spMkLst>
            <pc:docMk/>
            <pc:sldMk cId="518430095" sldId="457"/>
            <ac:spMk id="7" creationId="{83B64F76-1BCC-47D9-B29D-E58CB6E984A0}"/>
          </ac:spMkLst>
        </pc:spChg>
        <pc:spChg chg="mod">
          <ac:chgData name="Santiago Cano Muniz" userId="77278d51-8899-4792-a37d-34c094257561" providerId="ADAL" clId="{87077003-7B2E-4914-9B80-5CC2E4A635FA}" dt="2019-06-13T20:02:44.493" v="5381" actId="20577"/>
          <ac:spMkLst>
            <pc:docMk/>
            <pc:sldMk cId="518430095" sldId="457"/>
            <ac:spMk id="13" creationId="{00000000-0000-0000-0000-000000000000}"/>
          </ac:spMkLst>
        </pc:spChg>
        <pc:spChg chg="mod">
          <ac:chgData name="Santiago Cano Muniz" userId="77278d51-8899-4792-a37d-34c094257561" providerId="ADAL" clId="{87077003-7B2E-4914-9B80-5CC2E4A635FA}" dt="2019-06-13T20:02:11.242" v="5355"/>
          <ac:spMkLst>
            <pc:docMk/>
            <pc:sldMk cId="518430095" sldId="457"/>
            <ac:spMk id="14" creationId="{00000000-0000-0000-0000-000000000000}"/>
          </ac:spMkLst>
        </pc:spChg>
        <pc:spChg chg="mod">
          <ac:chgData name="Santiago Cano Muniz" userId="77278d51-8899-4792-a37d-34c094257561" providerId="ADAL" clId="{87077003-7B2E-4914-9B80-5CC2E4A635FA}" dt="2019-06-13T19:47:20.580" v="5236" actId="1076"/>
          <ac:spMkLst>
            <pc:docMk/>
            <pc:sldMk cId="518430095" sldId="457"/>
            <ac:spMk id="18" creationId="{1C415F6B-C907-4DF0-B983-49526B761B53}"/>
          </ac:spMkLst>
        </pc:spChg>
      </pc:sldChg>
      <pc:sldChg chg="addSp delSp add">
        <pc:chgData name="Santiago Cano Muniz" userId="77278d51-8899-4792-a37d-34c094257561" providerId="ADAL" clId="{87077003-7B2E-4914-9B80-5CC2E4A635FA}" dt="2019-06-13T20:27:30.677" v="5821"/>
        <pc:sldMkLst>
          <pc:docMk/>
          <pc:sldMk cId="1802580340" sldId="458"/>
        </pc:sldMkLst>
        <pc:spChg chg="add del">
          <ac:chgData name="Santiago Cano Muniz" userId="77278d51-8899-4792-a37d-34c094257561" providerId="ADAL" clId="{87077003-7B2E-4914-9B80-5CC2E4A635FA}" dt="2019-06-13T20:27:30.677" v="5821"/>
          <ac:spMkLst>
            <pc:docMk/>
            <pc:sldMk cId="1802580340" sldId="458"/>
            <ac:spMk id="2" creationId="{2D629534-B879-4ED1-99AC-F750A8026265}"/>
          </ac:spMkLst>
        </pc:spChg>
      </pc:sldChg>
      <pc:sldChg chg="addSp delSp modSp add delAnim modAnim">
        <pc:chgData name="Santiago Cano Muniz" userId="77278d51-8899-4792-a37d-34c094257561" providerId="ADAL" clId="{87077003-7B2E-4914-9B80-5CC2E4A635FA}" dt="2019-06-19T12:39:29.019" v="6376" actId="20577"/>
        <pc:sldMkLst>
          <pc:docMk/>
          <pc:sldMk cId="2999473217" sldId="459"/>
        </pc:sldMkLst>
        <pc:spChg chg="add del mod">
          <ac:chgData name="Santiago Cano Muniz" userId="77278d51-8899-4792-a37d-34c094257561" providerId="ADAL" clId="{87077003-7B2E-4914-9B80-5CC2E4A635FA}" dt="2019-06-13T20:27:46.233" v="5824" actId="478"/>
          <ac:spMkLst>
            <pc:docMk/>
            <pc:sldMk cId="2999473217" sldId="459"/>
            <ac:spMk id="3" creationId="{4EB9C062-E400-4DE3-80A4-41538D6603A9}"/>
          </ac:spMkLst>
        </pc:spChg>
        <pc:spChg chg="del">
          <ac:chgData name="Santiago Cano Muniz" userId="77278d51-8899-4792-a37d-34c094257561" providerId="ADAL" clId="{87077003-7B2E-4914-9B80-5CC2E4A635FA}" dt="2019-06-13T20:27:43.751" v="5823" actId="478"/>
          <ac:spMkLst>
            <pc:docMk/>
            <pc:sldMk cId="2999473217" sldId="459"/>
            <ac:spMk id="8" creationId="{3FE983D4-710B-426D-94D8-C5DFC6CD10D9}"/>
          </ac:spMkLst>
        </pc:spChg>
        <pc:spChg chg="del">
          <ac:chgData name="Santiago Cano Muniz" userId="77278d51-8899-4792-a37d-34c094257561" providerId="ADAL" clId="{87077003-7B2E-4914-9B80-5CC2E4A635FA}" dt="2019-06-13T20:27:43.751" v="5823" actId="478"/>
          <ac:spMkLst>
            <pc:docMk/>
            <pc:sldMk cId="2999473217" sldId="459"/>
            <ac:spMk id="9" creationId="{5A5558C3-72AE-4BE2-8719-2B5C4D464B01}"/>
          </ac:spMkLst>
        </pc:spChg>
        <pc:spChg chg="del">
          <ac:chgData name="Santiago Cano Muniz" userId="77278d51-8899-4792-a37d-34c094257561" providerId="ADAL" clId="{87077003-7B2E-4914-9B80-5CC2E4A635FA}" dt="2019-06-13T20:27:43.751" v="5823" actId="478"/>
          <ac:spMkLst>
            <pc:docMk/>
            <pc:sldMk cId="2999473217" sldId="459"/>
            <ac:spMk id="10" creationId="{E843E971-6EB7-4F69-8966-B6F438536F0A}"/>
          </ac:spMkLst>
        </pc:spChg>
        <pc:spChg chg="mod">
          <ac:chgData name="Santiago Cano Muniz" userId="77278d51-8899-4792-a37d-34c094257561" providerId="ADAL" clId="{87077003-7B2E-4914-9B80-5CC2E4A635FA}" dt="2019-06-19T12:39:29.019" v="6376" actId="20577"/>
          <ac:spMkLst>
            <pc:docMk/>
            <pc:sldMk cId="2999473217" sldId="459"/>
            <ac:spMk id="13" creationId="{00000000-0000-0000-0000-000000000000}"/>
          </ac:spMkLst>
        </pc:spChg>
        <pc:spChg chg="mod">
          <ac:chgData name="Santiago Cano Muniz" userId="77278d51-8899-4792-a37d-34c094257561" providerId="ADAL" clId="{87077003-7B2E-4914-9B80-5CC2E4A635FA}" dt="2019-06-13T20:28:17.687" v="5843" actId="20577"/>
          <ac:spMkLst>
            <pc:docMk/>
            <pc:sldMk cId="2999473217" sldId="459"/>
            <ac:spMk id="14" creationId="{00000000-0000-0000-0000-000000000000}"/>
          </ac:spMkLst>
        </pc:spChg>
        <pc:picChg chg="del">
          <ac:chgData name="Santiago Cano Muniz" userId="77278d51-8899-4792-a37d-34c094257561" providerId="ADAL" clId="{87077003-7B2E-4914-9B80-5CC2E4A635FA}" dt="2019-06-13T20:27:43.751" v="5823" actId="478"/>
          <ac:picMkLst>
            <pc:docMk/>
            <pc:sldMk cId="2999473217" sldId="459"/>
            <ac:picMk id="4" creationId="{FB6A6AB3-1A35-4D7E-AEB0-49A0AFFF1DBE}"/>
          </ac:picMkLst>
        </pc:picChg>
        <pc:picChg chg="del">
          <ac:chgData name="Santiago Cano Muniz" userId="77278d51-8899-4792-a37d-34c094257561" providerId="ADAL" clId="{87077003-7B2E-4914-9B80-5CC2E4A635FA}" dt="2019-06-13T20:27:47.423" v="5825" actId="478"/>
          <ac:picMkLst>
            <pc:docMk/>
            <pc:sldMk cId="2999473217" sldId="459"/>
            <ac:picMk id="5" creationId="{8F9D7B17-5E12-4C71-958B-D66A872BE1FF}"/>
          </ac:picMkLst>
        </pc:picChg>
        <pc:picChg chg="del">
          <ac:chgData name="Santiago Cano Muniz" userId="77278d51-8899-4792-a37d-34c094257561" providerId="ADAL" clId="{87077003-7B2E-4914-9B80-5CC2E4A635FA}" dt="2019-06-13T20:27:48.575" v="5826" actId="478"/>
          <ac:picMkLst>
            <pc:docMk/>
            <pc:sldMk cId="2999473217" sldId="459"/>
            <ac:picMk id="7" creationId="{2A2ED52D-43A5-47F8-9118-692A6E336B23}"/>
          </ac:picMkLst>
        </pc:picChg>
        <pc:picChg chg="add">
          <ac:chgData name="Santiago Cano Muniz" userId="77278d51-8899-4792-a37d-34c094257561" providerId="ADAL" clId="{87077003-7B2E-4914-9B80-5CC2E4A635FA}" dt="2019-06-13T20:27:49.115" v="5827"/>
          <ac:picMkLst>
            <pc:docMk/>
            <pc:sldMk cId="2999473217" sldId="459"/>
            <ac:picMk id="15" creationId="{7B7E2E37-DACB-4B20-A276-0E66233F444E}"/>
          </ac:picMkLst>
        </pc:picChg>
      </pc:sldChg>
      <pc:sldChg chg="modSp add">
        <pc:chgData name="Santiago Cano Muniz" userId="77278d51-8899-4792-a37d-34c094257561" providerId="ADAL" clId="{87077003-7B2E-4914-9B80-5CC2E4A635FA}" dt="2019-06-15T20:29:55.238" v="6054" actId="790"/>
        <pc:sldMkLst>
          <pc:docMk/>
          <pc:sldMk cId="2398703755" sldId="460"/>
        </pc:sldMkLst>
        <pc:spChg chg="mod">
          <ac:chgData name="Santiago Cano Muniz" userId="77278d51-8899-4792-a37d-34c094257561" providerId="ADAL" clId="{87077003-7B2E-4914-9B80-5CC2E4A635FA}" dt="2019-06-15T10:27:41.632" v="6013" actId="2085"/>
          <ac:spMkLst>
            <pc:docMk/>
            <pc:sldMk cId="2398703755" sldId="460"/>
            <ac:spMk id="3" creationId="{00000000-0000-0000-0000-000000000000}"/>
          </ac:spMkLst>
        </pc:spChg>
        <pc:spChg chg="mod">
          <ac:chgData name="Santiago Cano Muniz" userId="77278d51-8899-4792-a37d-34c094257561" providerId="ADAL" clId="{87077003-7B2E-4914-9B80-5CC2E4A635FA}" dt="2019-06-15T10:27:41.632" v="6013" actId="2085"/>
          <ac:spMkLst>
            <pc:docMk/>
            <pc:sldMk cId="2398703755" sldId="460"/>
            <ac:spMk id="6" creationId="{00000000-0000-0000-0000-000000000000}"/>
          </ac:spMkLst>
        </pc:spChg>
        <pc:spChg chg="mod">
          <ac:chgData name="Santiago Cano Muniz" userId="77278d51-8899-4792-a37d-34c094257561" providerId="ADAL" clId="{87077003-7B2E-4914-9B80-5CC2E4A635FA}" dt="2019-06-15T10:28:28.649" v="6017" actId="207"/>
          <ac:spMkLst>
            <pc:docMk/>
            <pc:sldMk cId="2398703755" sldId="460"/>
            <ac:spMk id="11" creationId="{00000000-0000-0000-0000-000000000000}"/>
          </ac:spMkLst>
        </pc:spChg>
        <pc:spChg chg="mod">
          <ac:chgData name="Santiago Cano Muniz" userId="77278d51-8899-4792-a37d-34c094257561" providerId="ADAL" clId="{87077003-7B2E-4914-9B80-5CC2E4A635FA}" dt="2019-06-15T10:28:28.649" v="6017" actId="207"/>
          <ac:spMkLst>
            <pc:docMk/>
            <pc:sldMk cId="2398703755" sldId="460"/>
            <ac:spMk id="12" creationId="{00000000-0000-0000-0000-000000000000}"/>
          </ac:spMkLst>
        </pc:spChg>
        <pc:spChg chg="mod">
          <ac:chgData name="Santiago Cano Muniz" userId="77278d51-8899-4792-a37d-34c094257561" providerId="ADAL" clId="{87077003-7B2E-4914-9B80-5CC2E4A635FA}" dt="2019-06-15T10:27:15.995" v="6011" actId="113"/>
          <ac:spMkLst>
            <pc:docMk/>
            <pc:sldMk cId="2398703755" sldId="460"/>
            <ac:spMk id="13" creationId="{00000000-0000-0000-0000-000000000000}"/>
          </ac:spMkLst>
        </pc:spChg>
        <pc:spChg chg="mod">
          <ac:chgData name="Santiago Cano Muniz" userId="77278d51-8899-4792-a37d-34c094257561" providerId="ADAL" clId="{87077003-7B2E-4914-9B80-5CC2E4A635FA}" dt="2019-06-15T20:29:55.238" v="6054" actId="790"/>
          <ac:spMkLst>
            <pc:docMk/>
            <pc:sldMk cId="2398703755" sldId="460"/>
            <ac:spMk id="14" creationId="{00000000-0000-0000-0000-000000000000}"/>
          </ac:spMkLst>
        </pc:spChg>
        <pc:spChg chg="mod">
          <ac:chgData name="Santiago Cano Muniz" userId="77278d51-8899-4792-a37d-34c094257561" providerId="ADAL" clId="{87077003-7B2E-4914-9B80-5CC2E4A635FA}" dt="2019-06-15T10:28:28.649" v="6017" actId="207"/>
          <ac:spMkLst>
            <pc:docMk/>
            <pc:sldMk cId="2398703755" sldId="460"/>
            <ac:spMk id="16" creationId="{00000000-0000-0000-0000-000000000000}"/>
          </ac:spMkLst>
        </pc:spChg>
        <pc:spChg chg="mod">
          <ac:chgData name="Santiago Cano Muniz" userId="77278d51-8899-4792-a37d-34c094257561" providerId="ADAL" clId="{87077003-7B2E-4914-9B80-5CC2E4A635FA}" dt="2019-06-15T10:28:28.649" v="6017" actId="207"/>
          <ac:spMkLst>
            <pc:docMk/>
            <pc:sldMk cId="2398703755" sldId="460"/>
            <ac:spMk id="17" creationId="{00000000-0000-0000-0000-000000000000}"/>
          </ac:spMkLst>
        </pc:spChg>
        <pc:spChg chg="mod">
          <ac:chgData name="Santiago Cano Muniz" userId="77278d51-8899-4792-a37d-34c094257561" providerId="ADAL" clId="{87077003-7B2E-4914-9B80-5CC2E4A635FA}" dt="2019-06-15T10:28:13.744" v="6015" actId="207"/>
          <ac:spMkLst>
            <pc:docMk/>
            <pc:sldMk cId="2398703755" sldId="460"/>
            <ac:spMk id="24" creationId="{1455A06D-4B74-4C16-8A0F-2C60F001D622}"/>
          </ac:spMkLst>
        </pc:spChg>
        <pc:picChg chg="mod">
          <ac:chgData name="Santiago Cano Muniz" userId="77278d51-8899-4792-a37d-34c094257561" providerId="ADAL" clId="{87077003-7B2E-4914-9B80-5CC2E4A635FA}" dt="2019-06-15T10:28:07.225" v="6014" actId="29295"/>
          <ac:picMkLst>
            <pc:docMk/>
            <pc:sldMk cId="2398703755" sldId="460"/>
            <ac:picMk id="25" creationId="{E0FA0A7E-B913-42E6-9E36-ACE9602A425C}"/>
          </ac:picMkLst>
        </pc:picChg>
        <pc:picChg chg="mod">
          <ac:chgData name="Santiago Cano Muniz" userId="77278d51-8899-4792-a37d-34c094257561" providerId="ADAL" clId="{87077003-7B2E-4914-9B80-5CC2E4A635FA}" dt="2019-06-15T10:28:44.236" v="6018" actId="29295"/>
          <ac:picMkLst>
            <pc:docMk/>
            <pc:sldMk cId="2398703755" sldId="460"/>
            <ac:picMk id="27" creationId="{18473153-75A1-4461-8FFB-3675E2F54947}"/>
          </ac:picMkLst>
        </pc:picChg>
        <pc:picChg chg="mod">
          <ac:chgData name="Santiago Cano Muniz" userId="77278d51-8899-4792-a37d-34c094257561" providerId="ADAL" clId="{87077003-7B2E-4914-9B80-5CC2E4A635FA}" dt="2019-06-15T10:28:48.572" v="6019" actId="29295"/>
          <ac:picMkLst>
            <pc:docMk/>
            <pc:sldMk cId="2398703755" sldId="460"/>
            <ac:picMk id="28" creationId="{6DFF6194-6C52-459D-804F-53536BD54454}"/>
          </ac:picMkLst>
        </pc:picChg>
      </pc:sldChg>
      <pc:sldChg chg="modSp add">
        <pc:chgData name="Santiago Cano Muniz" userId="77278d51-8899-4792-a37d-34c094257561" providerId="ADAL" clId="{87077003-7B2E-4914-9B80-5CC2E4A635FA}" dt="2019-06-15T10:30:50.425" v="6047" actId="20577"/>
        <pc:sldMkLst>
          <pc:docMk/>
          <pc:sldMk cId="3279899265" sldId="461"/>
        </pc:sldMkLst>
        <pc:spChg chg="mod">
          <ac:chgData name="Santiago Cano Muniz" userId="77278d51-8899-4792-a37d-34c094257561" providerId="ADAL" clId="{87077003-7B2E-4914-9B80-5CC2E4A635FA}" dt="2019-06-15T10:30:04.998" v="6026" actId="2085"/>
          <ac:spMkLst>
            <pc:docMk/>
            <pc:sldMk cId="3279899265" sldId="461"/>
            <ac:spMk id="3" creationId="{00000000-0000-0000-0000-000000000000}"/>
          </ac:spMkLst>
        </pc:spChg>
        <pc:spChg chg="mod">
          <ac:chgData name="Santiago Cano Muniz" userId="77278d51-8899-4792-a37d-34c094257561" providerId="ADAL" clId="{87077003-7B2E-4914-9B80-5CC2E4A635FA}" dt="2019-06-15T10:30:04.998" v="6026" actId="2085"/>
          <ac:spMkLst>
            <pc:docMk/>
            <pc:sldMk cId="3279899265" sldId="461"/>
            <ac:spMk id="6" creationId="{00000000-0000-0000-0000-000000000000}"/>
          </ac:spMkLst>
        </pc:spChg>
        <pc:spChg chg="mod">
          <ac:chgData name="Santiago Cano Muniz" userId="77278d51-8899-4792-a37d-34c094257561" providerId="ADAL" clId="{87077003-7B2E-4914-9B80-5CC2E4A635FA}" dt="2019-06-15T10:30:04.998" v="6026" actId="2085"/>
          <ac:spMkLst>
            <pc:docMk/>
            <pc:sldMk cId="3279899265" sldId="461"/>
            <ac:spMk id="7" creationId="{00000000-0000-0000-0000-000000000000}"/>
          </ac:spMkLst>
        </pc:spChg>
        <pc:spChg chg="mod">
          <ac:chgData name="Santiago Cano Muniz" userId="77278d51-8899-4792-a37d-34c094257561" providerId="ADAL" clId="{87077003-7B2E-4914-9B80-5CC2E4A635FA}" dt="2019-06-15T10:30:04.998" v="6026" actId="2085"/>
          <ac:spMkLst>
            <pc:docMk/>
            <pc:sldMk cId="3279899265" sldId="461"/>
            <ac:spMk id="11" creationId="{00000000-0000-0000-0000-000000000000}"/>
          </ac:spMkLst>
        </pc:spChg>
        <pc:spChg chg="mod">
          <ac:chgData name="Santiago Cano Muniz" userId="77278d51-8899-4792-a37d-34c094257561" providerId="ADAL" clId="{87077003-7B2E-4914-9B80-5CC2E4A635FA}" dt="2019-06-15T10:30:50.425" v="6047" actId="20577"/>
          <ac:spMkLst>
            <pc:docMk/>
            <pc:sldMk cId="3279899265" sldId="461"/>
            <ac:spMk id="13" creationId="{00000000-0000-0000-0000-000000000000}"/>
          </ac:spMkLst>
        </pc:spChg>
        <pc:spChg chg="mod">
          <ac:chgData name="Santiago Cano Muniz" userId="77278d51-8899-4792-a37d-34c094257561" providerId="ADAL" clId="{87077003-7B2E-4914-9B80-5CC2E4A635FA}" dt="2019-06-15T10:30:04.998" v="6026" actId="2085"/>
          <ac:spMkLst>
            <pc:docMk/>
            <pc:sldMk cId="3279899265" sldId="461"/>
            <ac:spMk id="17" creationId="{00000000-0000-0000-0000-000000000000}"/>
          </ac:spMkLst>
        </pc:spChg>
        <pc:grpChg chg="mod">
          <ac:chgData name="Santiago Cano Muniz" userId="77278d51-8899-4792-a37d-34c094257561" providerId="ADAL" clId="{87077003-7B2E-4914-9B80-5CC2E4A635FA}" dt="2019-06-15T10:30:32.633" v="6027"/>
          <ac:grpSpMkLst>
            <pc:docMk/>
            <pc:sldMk cId="3279899265" sldId="461"/>
            <ac:grpSpMk id="23" creationId="{2379621C-E325-46E5-881B-8E82FD96289F}"/>
          </ac:grpSpMkLst>
        </pc:grpChg>
        <pc:picChg chg="mod">
          <ac:chgData name="Santiago Cano Muniz" userId="77278d51-8899-4792-a37d-34c094257561" providerId="ADAL" clId="{87077003-7B2E-4914-9B80-5CC2E4A635FA}" dt="2019-06-15T10:30:32.633" v="6027"/>
          <ac:picMkLst>
            <pc:docMk/>
            <pc:sldMk cId="3279899265" sldId="461"/>
            <ac:picMk id="9" creationId="{34F5FAD3-E68A-47FE-BA83-92AEE7F02286}"/>
          </ac:picMkLst>
        </pc:picChg>
        <pc:picChg chg="mod">
          <ac:chgData name="Santiago Cano Muniz" userId="77278d51-8899-4792-a37d-34c094257561" providerId="ADAL" clId="{87077003-7B2E-4914-9B80-5CC2E4A635FA}" dt="2019-06-15T10:30:32.633" v="6027"/>
          <ac:picMkLst>
            <pc:docMk/>
            <pc:sldMk cId="3279899265" sldId="461"/>
            <ac:picMk id="28" creationId="{6DFF6194-6C52-459D-804F-53536BD54454}"/>
          </ac:picMkLst>
        </pc:picChg>
      </pc:sldChg>
      <pc:sldChg chg="add modAnim">
        <pc:chgData name="Santiago Cano Muniz" userId="77278d51-8899-4792-a37d-34c094257561" providerId="ADAL" clId="{87077003-7B2E-4914-9B80-5CC2E4A635FA}" dt="2019-06-16T07:31:17.046" v="6073"/>
        <pc:sldMkLst>
          <pc:docMk/>
          <pc:sldMk cId="2596477056" sldId="462"/>
        </pc:sldMkLst>
      </pc:sldChg>
      <pc:sldChg chg="add del">
        <pc:chgData name="Santiago Cano Muniz" userId="77278d51-8899-4792-a37d-34c094257561" providerId="ADAL" clId="{87077003-7B2E-4914-9B80-5CC2E4A635FA}" dt="2019-06-19T14:20:49.266" v="6986" actId="2696"/>
        <pc:sldMkLst>
          <pc:docMk/>
          <pc:sldMk cId="3757818407" sldId="463"/>
        </pc:sldMkLst>
      </pc:sldChg>
      <pc:sldChg chg="addSp delSp modSp add ord modAnim">
        <pc:chgData name="Santiago Cano Muniz" userId="77278d51-8899-4792-a37d-34c094257561" providerId="ADAL" clId="{87077003-7B2E-4914-9B80-5CC2E4A635FA}" dt="2019-06-19T12:39:06.071" v="6357" actId="17032"/>
        <pc:sldMkLst>
          <pc:docMk/>
          <pc:sldMk cId="1391141271" sldId="464"/>
        </pc:sldMkLst>
        <pc:spChg chg="mod">
          <ac:chgData name="Santiago Cano Muniz" userId="77278d51-8899-4792-a37d-34c094257561" providerId="ADAL" clId="{87077003-7B2E-4914-9B80-5CC2E4A635FA}" dt="2019-06-19T12:38:23.872" v="6352" actId="2085"/>
          <ac:spMkLst>
            <pc:docMk/>
            <pc:sldMk cId="1391141271" sldId="464"/>
            <ac:spMk id="9" creationId="{0A7BC43C-08F3-4DBC-8C51-039C33FE0FE6}"/>
          </ac:spMkLst>
        </pc:spChg>
        <pc:spChg chg="mod">
          <ac:chgData name="Santiago Cano Muniz" userId="77278d51-8899-4792-a37d-34c094257561" providerId="ADAL" clId="{87077003-7B2E-4914-9B80-5CC2E4A635FA}" dt="2019-06-19T12:39:06.071" v="6357" actId="17032"/>
          <ac:spMkLst>
            <pc:docMk/>
            <pc:sldMk cId="1391141271" sldId="464"/>
            <ac:spMk id="16" creationId="{B500B3E0-3ACC-4E0B-8A0B-3D16370809CB}"/>
          </ac:spMkLst>
        </pc:spChg>
        <pc:spChg chg="mod">
          <ac:chgData name="Santiago Cano Muniz" userId="77278d51-8899-4792-a37d-34c094257561" providerId="ADAL" clId="{87077003-7B2E-4914-9B80-5CC2E4A635FA}" dt="2019-06-19T12:39:02.923" v="6356" actId="207"/>
          <ac:spMkLst>
            <pc:docMk/>
            <pc:sldMk cId="1391141271" sldId="464"/>
            <ac:spMk id="17" creationId="{86140A42-D2BB-4EE7-8FE5-10053E585F0F}"/>
          </ac:spMkLst>
        </pc:spChg>
        <pc:spChg chg="add">
          <ac:chgData name="Santiago Cano Muniz" userId="77278d51-8899-4792-a37d-34c094257561" providerId="ADAL" clId="{87077003-7B2E-4914-9B80-5CC2E4A635FA}" dt="2019-06-19T12:38:01.818" v="6350"/>
          <ac:spMkLst>
            <pc:docMk/>
            <pc:sldMk cId="1391141271" sldId="464"/>
            <ac:spMk id="24" creationId="{6C2E0E12-A152-45B9-AF7D-4172895B51BD}"/>
          </ac:spMkLst>
        </pc:spChg>
        <pc:spChg chg="add">
          <ac:chgData name="Santiago Cano Muniz" userId="77278d51-8899-4792-a37d-34c094257561" providerId="ADAL" clId="{87077003-7B2E-4914-9B80-5CC2E4A635FA}" dt="2019-06-19T12:38:01.818" v="6350"/>
          <ac:spMkLst>
            <pc:docMk/>
            <pc:sldMk cId="1391141271" sldId="464"/>
            <ac:spMk id="25" creationId="{D0EEB008-2012-4263-B0A0-F9D337593547}"/>
          </ac:spMkLst>
        </pc:spChg>
        <pc:spChg chg="add">
          <ac:chgData name="Santiago Cano Muniz" userId="77278d51-8899-4792-a37d-34c094257561" providerId="ADAL" clId="{87077003-7B2E-4914-9B80-5CC2E4A635FA}" dt="2019-06-19T12:38:01.818" v="6350"/>
          <ac:spMkLst>
            <pc:docMk/>
            <pc:sldMk cId="1391141271" sldId="464"/>
            <ac:spMk id="26" creationId="{7D9C9ACE-1724-45E0-896A-20E7E081C8E2}"/>
          </ac:spMkLst>
        </pc:spChg>
        <pc:spChg chg="add">
          <ac:chgData name="Santiago Cano Muniz" userId="77278d51-8899-4792-a37d-34c094257561" providerId="ADAL" clId="{87077003-7B2E-4914-9B80-5CC2E4A635FA}" dt="2019-06-19T12:38:01.818" v="6350"/>
          <ac:spMkLst>
            <pc:docMk/>
            <pc:sldMk cId="1391141271" sldId="464"/>
            <ac:spMk id="27" creationId="{0018C356-9E0B-4871-90FC-660C1D29222E}"/>
          </ac:spMkLst>
        </pc:spChg>
        <pc:grpChg chg="add">
          <ac:chgData name="Santiago Cano Muniz" userId="77278d51-8899-4792-a37d-34c094257561" providerId="ADAL" clId="{87077003-7B2E-4914-9B80-5CC2E4A635FA}" dt="2019-06-19T12:38:01.818" v="6350"/>
          <ac:grpSpMkLst>
            <pc:docMk/>
            <pc:sldMk cId="1391141271" sldId="464"/>
            <ac:grpSpMk id="6" creationId="{B396446E-BC4B-473D-8535-56B1F6E3C824}"/>
          </ac:grpSpMkLst>
        </pc:grpChg>
        <pc:grpChg chg="add">
          <ac:chgData name="Santiago Cano Muniz" userId="77278d51-8899-4792-a37d-34c094257561" providerId="ADAL" clId="{87077003-7B2E-4914-9B80-5CC2E4A635FA}" dt="2019-06-19T12:38:01.818" v="6350"/>
          <ac:grpSpMkLst>
            <pc:docMk/>
            <pc:sldMk cId="1391141271" sldId="464"/>
            <ac:grpSpMk id="18" creationId="{0B874731-6FAF-4825-B59C-A7E0E5CC063A}"/>
          </ac:grpSpMkLst>
        </pc:grpChg>
        <pc:picChg chg="del">
          <ac:chgData name="Santiago Cano Muniz" userId="77278d51-8899-4792-a37d-34c094257561" providerId="ADAL" clId="{87077003-7B2E-4914-9B80-5CC2E4A635FA}" dt="2019-06-19T12:37:30.208" v="6348" actId="478"/>
          <ac:picMkLst>
            <pc:docMk/>
            <pc:sldMk cId="1391141271" sldId="464"/>
            <ac:picMk id="15" creationId="{7B7E2E37-DACB-4B20-A276-0E66233F444E}"/>
          </ac:picMkLst>
        </pc:picChg>
        <pc:picChg chg="add mod">
          <ac:chgData name="Santiago Cano Muniz" userId="77278d51-8899-4792-a37d-34c094257561" providerId="ADAL" clId="{87077003-7B2E-4914-9B80-5CC2E4A635FA}" dt="2019-06-19T12:38:32.324" v="6353"/>
          <ac:picMkLst>
            <pc:docMk/>
            <pc:sldMk cId="1391141271" sldId="464"/>
            <ac:picMk id="21" creationId="{669984DF-9F26-49FA-8BA3-4F272BF1E28F}"/>
          </ac:picMkLst>
        </pc:picChg>
        <pc:picChg chg="add">
          <ac:chgData name="Santiago Cano Muniz" userId="77278d51-8899-4792-a37d-34c094257561" providerId="ADAL" clId="{87077003-7B2E-4914-9B80-5CC2E4A635FA}" dt="2019-06-19T12:38:01.818" v="6350"/>
          <ac:picMkLst>
            <pc:docMk/>
            <pc:sldMk cId="1391141271" sldId="464"/>
            <ac:picMk id="22" creationId="{CE44ACC3-35F0-4E53-BD64-CAD259632560}"/>
          </ac:picMkLst>
        </pc:picChg>
        <pc:picChg chg="add mod">
          <ac:chgData name="Santiago Cano Muniz" userId="77278d51-8899-4792-a37d-34c094257561" providerId="ADAL" clId="{87077003-7B2E-4914-9B80-5CC2E4A635FA}" dt="2019-06-19T12:38:52.366" v="6355"/>
          <ac:picMkLst>
            <pc:docMk/>
            <pc:sldMk cId="1391141271" sldId="464"/>
            <ac:picMk id="23" creationId="{35897A35-1F41-41A7-8C98-242C9873D72F}"/>
          </ac:picMkLst>
        </pc:picChg>
      </pc:sldChg>
      <pc:sldChg chg="delSp modSp add delAnim">
        <pc:chgData name="Santiago Cano Muniz" userId="77278d51-8899-4792-a37d-34c094257561" providerId="ADAL" clId="{87077003-7B2E-4914-9B80-5CC2E4A635FA}" dt="2019-06-19T14:42:53.019" v="7067" actId="20577"/>
        <pc:sldMkLst>
          <pc:docMk/>
          <pc:sldMk cId="3795544058" sldId="465"/>
        </pc:sldMkLst>
        <pc:spChg chg="mod">
          <ac:chgData name="Santiago Cano Muniz" userId="77278d51-8899-4792-a37d-34c094257561" providerId="ADAL" clId="{87077003-7B2E-4914-9B80-5CC2E4A635FA}" dt="2019-06-19T14:42:25.021" v="7019" actId="20577"/>
          <ac:spMkLst>
            <pc:docMk/>
            <pc:sldMk cId="3795544058" sldId="465"/>
            <ac:spMk id="9" creationId="{9B032196-63C1-4A6C-9C8F-F376ED734826}"/>
          </ac:spMkLst>
        </pc:spChg>
        <pc:spChg chg="mod">
          <ac:chgData name="Santiago Cano Muniz" userId="77278d51-8899-4792-a37d-34c094257561" providerId="ADAL" clId="{87077003-7B2E-4914-9B80-5CC2E4A635FA}" dt="2019-06-19T14:42:53.019" v="7067" actId="20577"/>
          <ac:spMkLst>
            <pc:docMk/>
            <pc:sldMk cId="3795544058" sldId="465"/>
            <ac:spMk id="13" creationId="{00000000-0000-0000-0000-000000000000}"/>
          </ac:spMkLst>
        </pc:spChg>
        <pc:spChg chg="mod">
          <ac:chgData name="Santiago Cano Muniz" userId="77278d51-8899-4792-a37d-34c094257561" providerId="ADAL" clId="{87077003-7B2E-4914-9B80-5CC2E4A635FA}" dt="2019-06-19T14:42:43.706" v="7020"/>
          <ac:spMkLst>
            <pc:docMk/>
            <pc:sldMk cId="3795544058" sldId="465"/>
            <ac:spMk id="14" creationId="{00000000-0000-0000-0000-000000000000}"/>
          </ac:spMkLst>
        </pc:spChg>
        <pc:spChg chg="del">
          <ac:chgData name="Santiago Cano Muniz" userId="77278d51-8899-4792-a37d-34c094257561" providerId="ADAL" clId="{87077003-7B2E-4914-9B80-5CC2E4A635FA}" dt="2019-06-19T14:41:39.745" v="7007" actId="478"/>
          <ac:spMkLst>
            <pc:docMk/>
            <pc:sldMk cId="3795544058" sldId="465"/>
            <ac:spMk id="15" creationId="{8E6652B3-0A00-4F4C-A39D-32C37AB19705}"/>
          </ac:spMkLst>
        </pc:spChg>
        <pc:spChg chg="del">
          <ac:chgData name="Santiago Cano Muniz" userId="77278d51-8899-4792-a37d-34c094257561" providerId="ADAL" clId="{87077003-7B2E-4914-9B80-5CC2E4A635FA}" dt="2019-06-19T14:41:39.745" v="7007" actId="478"/>
          <ac:spMkLst>
            <pc:docMk/>
            <pc:sldMk cId="3795544058" sldId="465"/>
            <ac:spMk id="18" creationId="{5F6333F0-F783-4BCE-A166-612DFC3A2643}"/>
          </ac:spMkLst>
        </pc:spChg>
        <pc:grpChg chg="del">
          <ac:chgData name="Santiago Cano Muniz" userId="77278d51-8899-4792-a37d-34c094257561" providerId="ADAL" clId="{87077003-7B2E-4914-9B80-5CC2E4A635FA}" dt="2019-06-19T14:41:39.745" v="7007" actId="478"/>
          <ac:grpSpMkLst>
            <pc:docMk/>
            <pc:sldMk cId="3795544058" sldId="465"/>
            <ac:grpSpMk id="10" creationId="{4852DDAC-33D5-4732-9026-FE922DB93CD7}"/>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052239-6C6F-472F-B175-F0FADCEE2BD3}" type="datetimeFigureOut">
              <a:rPr lang="en-US" smtClean="0"/>
              <a:t>6/19/2019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FF5570-FE69-4FDF-99DA-8CDE436443CD}" type="slidenum">
              <a:rPr lang="en-US" smtClean="0"/>
              <a:t>‹#›</a:t>
            </a:fld>
            <a:endParaRPr lang="en-US"/>
          </a:p>
        </p:txBody>
      </p:sp>
    </p:spTree>
    <p:extLst>
      <p:ext uri="{BB962C8B-B14F-4D97-AF65-F5344CB8AC3E}">
        <p14:creationId xmlns:p14="http://schemas.microsoft.com/office/powerpoint/2010/main" val="1880055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8" Type="http://schemas.openxmlformats.org/officeDocument/2006/relationships/hyperlink" Target="https://en.wikipedia.org/wiki/Labyrinth" TargetMode="External"/><Relationship Id="rId3" Type="http://schemas.openxmlformats.org/officeDocument/2006/relationships/hyperlink" Target="https://en.wikipedia.org/wiki/Greek_mythology" TargetMode="External"/><Relationship Id="rId7" Type="http://schemas.openxmlformats.org/officeDocument/2006/relationships/hyperlink" Target="https://en.wikipedia.org/wiki/Daedalus" TargetMode="External"/><Relationship Id="rId2" Type="http://schemas.openxmlformats.org/officeDocument/2006/relationships/slide" Target="../slides/slide52.xml"/><Relationship Id="rId1" Type="http://schemas.openxmlformats.org/officeDocument/2006/relationships/notesMaster" Target="../notesMasters/notesMaster1.xml"/><Relationship Id="rId6" Type="http://schemas.openxmlformats.org/officeDocument/2006/relationships/hyperlink" Target="https://en.wikipedia.org/wiki/Icarus#cite_note-1" TargetMode="External"/><Relationship Id="rId5" Type="http://schemas.openxmlformats.org/officeDocument/2006/relationships/hyperlink" Target="https://en.wikipedia.org/wiki/Etruscan_language" TargetMode="External"/><Relationship Id="rId10" Type="http://schemas.openxmlformats.org/officeDocument/2006/relationships/hyperlink" Target="https://en.wikipedia.org/wiki/Hubris" TargetMode="External"/><Relationship Id="rId4" Type="http://schemas.openxmlformats.org/officeDocument/2006/relationships/hyperlink" Target="https://en.wikipedia.org/wiki/Ancient_Greek_language" TargetMode="External"/><Relationship Id="rId9" Type="http://schemas.openxmlformats.org/officeDocument/2006/relationships/hyperlink" Target="https://en.wikipedia.org/wiki/Crete"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Entities are not to be multiplied without necessity</a:t>
            </a:r>
          </a:p>
        </p:txBody>
      </p:sp>
      <p:sp>
        <p:nvSpPr>
          <p:cNvPr id="4" name="Slide Number Placeholder 3"/>
          <p:cNvSpPr>
            <a:spLocks noGrp="1"/>
          </p:cNvSpPr>
          <p:nvPr>
            <p:ph type="sldNum" sz="quarter" idx="5"/>
          </p:nvPr>
        </p:nvSpPr>
        <p:spPr/>
        <p:txBody>
          <a:bodyPr/>
          <a:lstStyle/>
          <a:p>
            <a:fld id="{E4FF5570-FE69-4FDF-99DA-8CDE436443CD}" type="slidenum">
              <a:rPr lang="en-US" smtClean="0"/>
              <a:t>3</a:t>
            </a:fld>
            <a:endParaRPr lang="en-US"/>
          </a:p>
        </p:txBody>
      </p:sp>
    </p:spTree>
    <p:extLst>
      <p:ext uri="{BB962C8B-B14F-4D97-AF65-F5344CB8AC3E}">
        <p14:creationId xmlns:p14="http://schemas.microsoft.com/office/powerpoint/2010/main" val="2469574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E4FF5570-FE69-4FDF-99DA-8CDE436443CD}" type="slidenum">
              <a:rPr lang="en-US" smtClean="0"/>
              <a:t>34</a:t>
            </a:fld>
            <a:endParaRPr lang="en-US"/>
          </a:p>
        </p:txBody>
      </p:sp>
    </p:spTree>
    <p:extLst>
      <p:ext uri="{BB962C8B-B14F-4D97-AF65-F5344CB8AC3E}">
        <p14:creationId xmlns:p14="http://schemas.microsoft.com/office/powerpoint/2010/main" val="796779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E4FF5570-FE69-4FDF-99DA-8CDE436443CD}" type="slidenum">
              <a:rPr lang="en-US" smtClean="0"/>
              <a:t>35</a:t>
            </a:fld>
            <a:endParaRPr lang="en-US"/>
          </a:p>
        </p:txBody>
      </p:sp>
    </p:spTree>
    <p:extLst>
      <p:ext uri="{BB962C8B-B14F-4D97-AF65-F5344CB8AC3E}">
        <p14:creationId xmlns:p14="http://schemas.microsoft.com/office/powerpoint/2010/main" val="12050041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E4FF5570-FE69-4FDF-99DA-8CDE436443CD}" type="slidenum">
              <a:rPr lang="en-US" smtClean="0"/>
              <a:t>38</a:t>
            </a:fld>
            <a:endParaRPr lang="en-US"/>
          </a:p>
        </p:txBody>
      </p:sp>
    </p:spTree>
    <p:extLst>
      <p:ext uri="{BB962C8B-B14F-4D97-AF65-F5344CB8AC3E}">
        <p14:creationId xmlns:p14="http://schemas.microsoft.com/office/powerpoint/2010/main" val="2603061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E4FF5570-FE69-4FDF-99DA-8CDE436443CD}" type="slidenum">
              <a:rPr lang="en-US" smtClean="0"/>
              <a:t>39</a:t>
            </a:fld>
            <a:endParaRPr lang="en-US"/>
          </a:p>
        </p:txBody>
      </p:sp>
    </p:spTree>
    <p:extLst>
      <p:ext uri="{BB962C8B-B14F-4D97-AF65-F5344CB8AC3E}">
        <p14:creationId xmlns:p14="http://schemas.microsoft.com/office/powerpoint/2010/main" val="14037407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4FF5570-FE69-4FDF-99DA-8CDE436443CD}" type="slidenum">
              <a:rPr lang="en-US" smtClean="0"/>
              <a:t>41</a:t>
            </a:fld>
            <a:endParaRPr lang="en-US"/>
          </a:p>
        </p:txBody>
      </p:sp>
    </p:spTree>
    <p:extLst>
      <p:ext uri="{BB962C8B-B14F-4D97-AF65-F5344CB8AC3E}">
        <p14:creationId xmlns:p14="http://schemas.microsoft.com/office/powerpoint/2010/main" val="31196478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E4FF5570-FE69-4FDF-99DA-8CDE436443CD}" type="slidenum">
              <a:rPr lang="en-US" smtClean="0"/>
              <a:t>47</a:t>
            </a:fld>
            <a:endParaRPr lang="en-US"/>
          </a:p>
        </p:txBody>
      </p:sp>
    </p:spTree>
    <p:extLst>
      <p:ext uri="{BB962C8B-B14F-4D97-AF65-F5344CB8AC3E}">
        <p14:creationId xmlns:p14="http://schemas.microsoft.com/office/powerpoint/2010/main" val="7301436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E4FF5570-FE69-4FDF-99DA-8CDE436443CD}" type="slidenum">
              <a:rPr lang="en-US" smtClean="0"/>
              <a:t>48</a:t>
            </a:fld>
            <a:endParaRPr lang="en-US"/>
          </a:p>
        </p:txBody>
      </p:sp>
    </p:spTree>
    <p:extLst>
      <p:ext uri="{BB962C8B-B14F-4D97-AF65-F5344CB8AC3E}">
        <p14:creationId xmlns:p14="http://schemas.microsoft.com/office/powerpoint/2010/main" val="27355905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a:t>
            </a:r>
            <a:r>
              <a:rPr lang="en-GB" dirty="0">
                <a:hlinkClick r:id="rId3" tooltip="Greek mythology"/>
              </a:rPr>
              <a:t>Greek mythology</a:t>
            </a:r>
            <a:r>
              <a:rPr lang="en-GB" dirty="0"/>
              <a:t>, </a:t>
            </a:r>
            <a:r>
              <a:rPr lang="en-GB" b="1" dirty="0"/>
              <a:t>Icarus</a:t>
            </a:r>
            <a:r>
              <a:rPr lang="en-GB" dirty="0"/>
              <a:t> (the Latin spelling, conventionally adopted in English; </a:t>
            </a:r>
            <a:r>
              <a:rPr lang="en-GB" dirty="0">
                <a:hlinkClick r:id="rId4" tooltip="Ancient Greek language"/>
              </a:rPr>
              <a:t>Ancient Greek</a:t>
            </a:r>
            <a:r>
              <a:rPr lang="en-GB" dirty="0"/>
              <a:t>: </a:t>
            </a:r>
            <a:r>
              <a:rPr lang="en-GB" dirty="0" err="1"/>
              <a:t>Ἴκ</a:t>
            </a:r>
            <a:r>
              <a:rPr lang="en-GB" dirty="0"/>
              <a:t>αρος, </a:t>
            </a:r>
            <a:r>
              <a:rPr lang="en-GB" i="1" dirty="0"/>
              <a:t>Íkaros</a:t>
            </a:r>
            <a:r>
              <a:rPr lang="en-GB" dirty="0"/>
              <a:t>, </a:t>
            </a:r>
            <a:r>
              <a:rPr lang="en-GB" dirty="0">
                <a:hlinkClick r:id="rId5" tooltip="Etruscan language"/>
              </a:rPr>
              <a:t>Etruscan</a:t>
            </a:r>
            <a:r>
              <a:rPr lang="en-GB" dirty="0"/>
              <a:t>: </a:t>
            </a:r>
            <a:r>
              <a:rPr lang="en-GB" i="1" dirty="0"/>
              <a:t>Vikare</a:t>
            </a:r>
            <a:r>
              <a:rPr lang="en-GB" baseline="30000" dirty="0">
                <a:hlinkClick r:id="rId6"/>
              </a:rPr>
              <a:t>[1]</a:t>
            </a:r>
            <a:r>
              <a:rPr lang="en-GB" dirty="0"/>
              <a:t>) is the son of the master craftsman </a:t>
            </a:r>
            <a:r>
              <a:rPr lang="en-GB" dirty="0">
                <a:hlinkClick r:id="rId7" tooltip="Daedalus"/>
              </a:rPr>
              <a:t>Daedalus</a:t>
            </a:r>
            <a:r>
              <a:rPr lang="en-GB" dirty="0"/>
              <a:t>, the creator of the </a:t>
            </a:r>
            <a:r>
              <a:rPr lang="en-GB" dirty="0">
                <a:hlinkClick r:id="rId8" tooltip="Labyrinth"/>
              </a:rPr>
              <a:t>Labyrinth</a:t>
            </a:r>
            <a:r>
              <a:rPr lang="en-GB" dirty="0"/>
              <a:t>. Icarus and his father attempt to escape from </a:t>
            </a:r>
            <a:r>
              <a:rPr lang="en-GB" dirty="0">
                <a:hlinkClick r:id="rId9" tooltip="Crete"/>
              </a:rPr>
              <a:t>Crete</a:t>
            </a:r>
            <a:r>
              <a:rPr lang="en-GB" dirty="0"/>
              <a:t> by means of wings that his father constructed from feathers and wax. Icarus' father warns him first of complacency and then of </a:t>
            </a:r>
            <a:r>
              <a:rPr lang="en-GB" dirty="0">
                <a:hlinkClick r:id="rId10" tooltip="Hubris"/>
              </a:rPr>
              <a:t>hubris</a:t>
            </a:r>
            <a:r>
              <a:rPr lang="en-GB" dirty="0"/>
              <a:t>, asking that he fly neither too low nor too high, so the sea's dampness would not clog his wings nor the sun's heat melt them. Icarus ignored his father's instructions not to fly too close to the sun; when the wax in his wings melted he tumbled out of the sky and fell into the sea where he drowned, sparking the idiom </a:t>
            </a:r>
            <a:r>
              <a:rPr lang="en-GB" i="1" dirty="0"/>
              <a:t>"don't fly too close to the sun"</a:t>
            </a:r>
            <a:r>
              <a:rPr lang="en-GB" dirty="0"/>
              <a:t>. </a:t>
            </a:r>
            <a:endParaRPr lang="es-ES"/>
          </a:p>
          <a:p>
            <a:endParaRPr lang="es-ES"/>
          </a:p>
        </p:txBody>
      </p:sp>
      <p:sp>
        <p:nvSpPr>
          <p:cNvPr id="4" name="Slide Number Placeholder 3"/>
          <p:cNvSpPr>
            <a:spLocks noGrp="1"/>
          </p:cNvSpPr>
          <p:nvPr>
            <p:ph type="sldNum" sz="quarter" idx="5"/>
          </p:nvPr>
        </p:nvSpPr>
        <p:spPr/>
        <p:txBody>
          <a:bodyPr/>
          <a:lstStyle/>
          <a:p>
            <a:fld id="{E4FF5570-FE69-4FDF-99DA-8CDE436443CD}" type="slidenum">
              <a:rPr lang="en-US" smtClean="0"/>
              <a:t>52</a:t>
            </a:fld>
            <a:endParaRPr lang="en-US"/>
          </a:p>
        </p:txBody>
      </p:sp>
    </p:spTree>
    <p:extLst>
      <p:ext uri="{BB962C8B-B14F-4D97-AF65-F5344CB8AC3E}">
        <p14:creationId xmlns:p14="http://schemas.microsoft.com/office/powerpoint/2010/main" val="38649610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fld id="{E4FF5570-FE69-4FDF-99DA-8CDE436443CD}" type="slidenum">
              <a:rPr lang="en-US" smtClean="0"/>
              <a:t>53</a:t>
            </a:fld>
            <a:endParaRPr lang="en-US"/>
          </a:p>
        </p:txBody>
      </p:sp>
    </p:spTree>
    <p:extLst>
      <p:ext uri="{BB962C8B-B14F-4D97-AF65-F5344CB8AC3E}">
        <p14:creationId xmlns:p14="http://schemas.microsoft.com/office/powerpoint/2010/main" val="1861398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present study identifies outdoor temperature, age, sex, BMI, and diabetes status as determinants of the prevalence, mass, and glucose-uptake activity of </a:t>
            </a:r>
            <a:r>
              <a:rPr lang="en-GB" baseline="30000" dirty="0"/>
              <a:t>18</a:t>
            </a:r>
            <a:r>
              <a:rPr lang="en-GB" dirty="0"/>
              <a:t>F-FDG-detected BAT. Ouellet, Veronique, et al.</a:t>
            </a:r>
            <a:endParaRPr lang="es-ES" dirty="0"/>
          </a:p>
        </p:txBody>
      </p:sp>
      <p:sp>
        <p:nvSpPr>
          <p:cNvPr id="4" name="Slide Number Placeholder 3"/>
          <p:cNvSpPr>
            <a:spLocks noGrp="1"/>
          </p:cNvSpPr>
          <p:nvPr>
            <p:ph type="sldNum" sz="quarter" idx="5"/>
          </p:nvPr>
        </p:nvSpPr>
        <p:spPr/>
        <p:txBody>
          <a:bodyPr/>
          <a:lstStyle/>
          <a:p>
            <a:fld id="{E4FF5570-FE69-4FDF-99DA-8CDE436443CD}" type="slidenum">
              <a:rPr lang="en-US" smtClean="0"/>
              <a:t>4</a:t>
            </a:fld>
            <a:endParaRPr lang="en-US"/>
          </a:p>
        </p:txBody>
      </p:sp>
    </p:spTree>
    <p:extLst>
      <p:ext uri="{BB962C8B-B14F-4D97-AF65-F5344CB8AC3E}">
        <p14:creationId xmlns:p14="http://schemas.microsoft.com/office/powerpoint/2010/main" val="714932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physical world, “models” are generally simplifications of things in the real world that nonetheless convey the essence of the thing being </a:t>
            </a:r>
            <a:r>
              <a:rPr lang="en-GB" dirty="0" err="1"/>
              <a:t>modeled</a:t>
            </a:r>
            <a:r>
              <a:rPr lang="en-GB" dirty="0"/>
              <a:t>. </a:t>
            </a:r>
          </a:p>
        </p:txBody>
      </p:sp>
      <p:sp>
        <p:nvSpPr>
          <p:cNvPr id="4" name="Slide Number Placeholder 3"/>
          <p:cNvSpPr>
            <a:spLocks noGrp="1"/>
          </p:cNvSpPr>
          <p:nvPr>
            <p:ph type="sldNum" sz="quarter" idx="5"/>
          </p:nvPr>
        </p:nvSpPr>
        <p:spPr/>
        <p:txBody>
          <a:bodyPr/>
          <a:lstStyle/>
          <a:p>
            <a:fld id="{E4FF5570-FE69-4FDF-99DA-8CDE436443CD}" type="slidenum">
              <a:rPr lang="en-US" smtClean="0"/>
              <a:t>5</a:t>
            </a:fld>
            <a:endParaRPr lang="en-US"/>
          </a:p>
        </p:txBody>
      </p:sp>
    </p:spTree>
    <p:extLst>
      <p:ext uri="{BB962C8B-B14F-4D97-AF65-F5344CB8AC3E}">
        <p14:creationId xmlns:p14="http://schemas.microsoft.com/office/powerpoint/2010/main" val="872204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E4FF5570-FE69-4FDF-99DA-8CDE436443CD}" type="slidenum">
              <a:rPr lang="en-US" smtClean="0"/>
              <a:t>18</a:t>
            </a:fld>
            <a:endParaRPr lang="en-US"/>
          </a:p>
        </p:txBody>
      </p:sp>
    </p:spTree>
    <p:extLst>
      <p:ext uri="{BB962C8B-B14F-4D97-AF65-F5344CB8AC3E}">
        <p14:creationId xmlns:p14="http://schemas.microsoft.com/office/powerpoint/2010/main" val="1343168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E4FF5570-FE69-4FDF-99DA-8CDE436443CD}" type="slidenum">
              <a:rPr lang="en-US" smtClean="0"/>
              <a:t>19</a:t>
            </a:fld>
            <a:endParaRPr lang="en-US"/>
          </a:p>
        </p:txBody>
      </p:sp>
    </p:spTree>
    <p:extLst>
      <p:ext uri="{BB962C8B-B14F-4D97-AF65-F5344CB8AC3E}">
        <p14:creationId xmlns:p14="http://schemas.microsoft.com/office/powerpoint/2010/main" val="1916981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E4FF5570-FE69-4FDF-99DA-8CDE436443CD}" type="slidenum">
              <a:rPr lang="en-US" smtClean="0"/>
              <a:t>30</a:t>
            </a:fld>
            <a:endParaRPr lang="en-US"/>
          </a:p>
        </p:txBody>
      </p:sp>
    </p:spTree>
    <p:extLst>
      <p:ext uri="{BB962C8B-B14F-4D97-AF65-F5344CB8AC3E}">
        <p14:creationId xmlns:p14="http://schemas.microsoft.com/office/powerpoint/2010/main" val="12878119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E4FF5570-FE69-4FDF-99DA-8CDE436443CD}" type="slidenum">
              <a:rPr lang="en-US" smtClean="0"/>
              <a:t>31</a:t>
            </a:fld>
            <a:endParaRPr lang="en-US"/>
          </a:p>
        </p:txBody>
      </p:sp>
    </p:spTree>
    <p:extLst>
      <p:ext uri="{BB962C8B-B14F-4D97-AF65-F5344CB8AC3E}">
        <p14:creationId xmlns:p14="http://schemas.microsoft.com/office/powerpoint/2010/main" val="39493503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physical world, “models” are generally simplifications of things in the real world that nonetheless convey the essence of the thing being </a:t>
            </a:r>
            <a:r>
              <a:rPr lang="en-GB" dirty="0" err="1"/>
              <a:t>modeled</a:t>
            </a:r>
            <a:r>
              <a:rPr lang="en-GB" dirty="0"/>
              <a:t>. </a:t>
            </a:r>
          </a:p>
        </p:txBody>
      </p:sp>
      <p:sp>
        <p:nvSpPr>
          <p:cNvPr id="4" name="Slide Number Placeholder 3"/>
          <p:cNvSpPr>
            <a:spLocks noGrp="1"/>
          </p:cNvSpPr>
          <p:nvPr>
            <p:ph type="sldNum" sz="quarter" idx="5"/>
          </p:nvPr>
        </p:nvSpPr>
        <p:spPr/>
        <p:txBody>
          <a:bodyPr/>
          <a:lstStyle/>
          <a:p>
            <a:fld id="{E4FF5570-FE69-4FDF-99DA-8CDE436443CD}" type="slidenum">
              <a:rPr lang="en-US" smtClean="0"/>
              <a:t>32</a:t>
            </a:fld>
            <a:endParaRPr lang="en-US"/>
          </a:p>
        </p:txBody>
      </p:sp>
    </p:spTree>
    <p:extLst>
      <p:ext uri="{BB962C8B-B14F-4D97-AF65-F5344CB8AC3E}">
        <p14:creationId xmlns:p14="http://schemas.microsoft.com/office/powerpoint/2010/main" val="872204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E4FF5570-FE69-4FDF-99DA-8CDE436443CD}" type="slidenum">
              <a:rPr lang="en-US" smtClean="0"/>
              <a:t>33</a:t>
            </a:fld>
            <a:endParaRPr lang="en-US"/>
          </a:p>
        </p:txBody>
      </p:sp>
    </p:spTree>
    <p:extLst>
      <p:ext uri="{BB962C8B-B14F-4D97-AF65-F5344CB8AC3E}">
        <p14:creationId xmlns:p14="http://schemas.microsoft.com/office/powerpoint/2010/main" val="180052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9F42ADB-7D30-4CDA-A166-333DE990463F}" type="datetimeFigureOut">
              <a:rPr lang="en-US" smtClean="0"/>
              <a:t>6/19/2019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D5614-B734-4280-8F57-1D4947433C97}" type="slidenum">
              <a:rPr lang="en-US" smtClean="0"/>
              <a:t>‹#›</a:t>
            </a:fld>
            <a:endParaRPr lang="en-US"/>
          </a:p>
        </p:txBody>
      </p:sp>
    </p:spTree>
    <p:extLst>
      <p:ext uri="{BB962C8B-B14F-4D97-AF65-F5344CB8AC3E}">
        <p14:creationId xmlns:p14="http://schemas.microsoft.com/office/powerpoint/2010/main" val="649598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8859FB-A4E0-4A9A-B3E6-E86808BA4B3F}" type="datetimeFigureOut">
              <a:rPr lang="en-GB" smtClean="0"/>
              <a:t>19/06/2019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6B3F021-AD6B-4D1F-8212-729EEDC5F221}" type="slidenum">
              <a:rPr lang="en-GB" smtClean="0"/>
              <a:t>‹#›</a:t>
            </a:fld>
            <a:endParaRPr lang="en-GB"/>
          </a:p>
        </p:txBody>
      </p:sp>
    </p:spTree>
    <p:extLst>
      <p:ext uri="{BB962C8B-B14F-4D97-AF65-F5344CB8AC3E}">
        <p14:creationId xmlns:p14="http://schemas.microsoft.com/office/powerpoint/2010/main" val="2233201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F42ADB-7D30-4CDA-A166-333DE990463F}" type="datetimeFigureOut">
              <a:rPr lang="en-US" smtClean="0"/>
              <a:t>6/19/2019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D5614-B734-4280-8F57-1D4947433C97}" type="slidenum">
              <a:rPr lang="en-US" smtClean="0"/>
              <a:t>‹#›</a:t>
            </a:fld>
            <a:endParaRPr lang="en-US"/>
          </a:p>
        </p:txBody>
      </p:sp>
    </p:spTree>
    <p:extLst>
      <p:ext uri="{BB962C8B-B14F-4D97-AF65-F5344CB8AC3E}">
        <p14:creationId xmlns:p14="http://schemas.microsoft.com/office/powerpoint/2010/main" val="2062187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69F42ADB-7D30-4CDA-A166-333DE990463F}" type="datetimeFigureOut">
              <a:rPr lang="en-US" smtClean="0"/>
              <a:t>6/19/2019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0D5614-B734-4280-8F57-1D4947433C97}" type="slidenum">
              <a:rPr lang="en-US" smtClean="0"/>
              <a:t>‹#›</a:t>
            </a:fld>
            <a:endParaRPr lang="en-US"/>
          </a:p>
        </p:txBody>
      </p:sp>
      <p:sp>
        <p:nvSpPr>
          <p:cNvPr id="8" name="Text Placeholder 2"/>
          <p:cNvSpPr>
            <a:spLocks noGrp="1"/>
          </p:cNvSpPr>
          <p:nvPr>
            <p:ph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20619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600"/>
            </a:lvl1pPr>
            <a:lvl2pPr>
              <a:defRPr sz="1400"/>
            </a:lvl2pPr>
            <a:lvl3pPr>
              <a:defRPr sz="1200"/>
            </a:lvl3pPr>
            <a:lvl4pPr>
              <a:defRPr sz="1100"/>
            </a:lvl4pPr>
            <a:lvl5pPr>
              <a:defRPr sz="11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600"/>
            </a:lvl1pPr>
            <a:lvl2pPr>
              <a:defRPr sz="1400"/>
            </a:lvl2pPr>
            <a:lvl3pPr>
              <a:defRPr sz="1200"/>
            </a:lvl3pPr>
            <a:lvl4pPr>
              <a:defRPr sz="1100"/>
            </a:lvl4pPr>
            <a:lvl5pPr>
              <a:defRPr sz="11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9F42ADB-7D30-4CDA-A166-333DE990463F}" type="datetimeFigureOut">
              <a:rPr lang="en-US" smtClean="0"/>
              <a:t>6/19/2019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0D5614-B734-4280-8F57-1D4947433C97}" type="slidenum">
              <a:rPr lang="en-US" smtClean="0"/>
              <a:t>‹#›</a:t>
            </a:fld>
            <a:endParaRPr lang="en-US"/>
          </a:p>
        </p:txBody>
      </p:sp>
    </p:spTree>
    <p:extLst>
      <p:ext uri="{BB962C8B-B14F-4D97-AF65-F5344CB8AC3E}">
        <p14:creationId xmlns:p14="http://schemas.microsoft.com/office/powerpoint/2010/main" val="890218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9F42ADB-7D30-4CDA-A166-333DE990463F}" type="datetimeFigureOut">
              <a:rPr lang="en-US" smtClean="0"/>
              <a:t>6/19/2019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0D5614-B734-4280-8F57-1D4947433C97}" type="slidenum">
              <a:rPr lang="en-US" smtClean="0"/>
              <a:t>‹#›</a:t>
            </a:fld>
            <a:endParaRPr lang="en-US"/>
          </a:p>
        </p:txBody>
      </p:sp>
      <p:sp>
        <p:nvSpPr>
          <p:cNvPr id="6" name="TextBox 5"/>
          <p:cNvSpPr txBox="1"/>
          <p:nvPr userDrawn="1"/>
        </p:nvSpPr>
        <p:spPr>
          <a:xfrm>
            <a:off x="467544" y="1203598"/>
            <a:ext cx="184731" cy="369332"/>
          </a:xfrm>
          <a:prstGeom prst="rect">
            <a:avLst/>
          </a:prstGeom>
          <a:noFill/>
        </p:spPr>
        <p:txBody>
          <a:bodyPr wrap="none" rtlCol="0">
            <a:spAutoFit/>
          </a:bodyPr>
          <a:lstStyle/>
          <a:p>
            <a:endParaRPr lang="en-US"/>
          </a:p>
        </p:txBody>
      </p:sp>
      <p:sp>
        <p:nvSpPr>
          <p:cNvPr id="7" name="TextBox 6"/>
          <p:cNvSpPr txBox="1"/>
          <p:nvPr userDrawn="1"/>
        </p:nvSpPr>
        <p:spPr>
          <a:xfrm>
            <a:off x="467544" y="1131590"/>
            <a:ext cx="8208912" cy="276999"/>
          </a:xfrm>
          <a:prstGeom prst="rect">
            <a:avLst/>
          </a:prstGeom>
          <a:noFill/>
        </p:spPr>
        <p:txBody>
          <a:bodyPr wrap="square" rtlCol="0">
            <a:spAutoFit/>
          </a:bodyPr>
          <a:lstStyle/>
          <a:p>
            <a:r>
              <a:rPr lang="en-US" sz="1200">
                <a:solidFill>
                  <a:schemeClr val="bg1">
                    <a:lumMod val="65000"/>
                  </a:schemeClr>
                </a:solidFill>
              </a:rPr>
              <a:t>Test</a:t>
            </a:r>
          </a:p>
        </p:txBody>
      </p:sp>
    </p:spTree>
    <p:extLst>
      <p:ext uri="{BB962C8B-B14F-4D97-AF65-F5344CB8AC3E}">
        <p14:creationId xmlns:p14="http://schemas.microsoft.com/office/powerpoint/2010/main" val="3215384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normAutofit/>
          </a:bodyPr>
          <a:lstStyle>
            <a:lvl1pPr>
              <a:defRPr sz="1800"/>
            </a:lvl1pPr>
            <a:lvl2pPr>
              <a:defRPr sz="1600"/>
            </a:lvl2pPr>
            <a:lvl3pPr>
              <a:defRPr sz="1400"/>
            </a:lvl3pPr>
            <a:lvl4pPr>
              <a:defRPr sz="1200"/>
            </a:lvl4pPr>
            <a:lvl5pP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F42ADB-7D30-4CDA-A166-333DE990463F}" type="datetimeFigureOut">
              <a:rPr lang="en-US" smtClean="0"/>
              <a:t>6/19/2019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0D5614-B734-4280-8F57-1D4947433C97}" type="slidenum">
              <a:rPr lang="en-US" smtClean="0"/>
              <a:t>‹#›</a:t>
            </a:fld>
            <a:endParaRPr lang="en-US"/>
          </a:p>
        </p:txBody>
      </p:sp>
    </p:spTree>
    <p:extLst>
      <p:ext uri="{BB962C8B-B14F-4D97-AF65-F5344CB8AC3E}">
        <p14:creationId xmlns:p14="http://schemas.microsoft.com/office/powerpoint/2010/main" val="2311581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F42ADB-7D30-4CDA-A166-333DE990463F}" type="datetimeFigureOut">
              <a:rPr lang="en-US" smtClean="0"/>
              <a:t>6/19/2019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0D5614-B734-4280-8F57-1D4947433C97}" type="slidenum">
              <a:rPr lang="en-US" smtClean="0"/>
              <a:t>‹#›</a:t>
            </a:fld>
            <a:endParaRPr lang="en-US"/>
          </a:p>
        </p:txBody>
      </p:sp>
    </p:spTree>
    <p:extLst>
      <p:ext uri="{BB962C8B-B14F-4D97-AF65-F5344CB8AC3E}">
        <p14:creationId xmlns:p14="http://schemas.microsoft.com/office/powerpoint/2010/main" val="2351871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F42ADB-7D30-4CDA-A166-333DE990463F}" type="datetimeFigureOut">
              <a:rPr lang="en-US" smtClean="0"/>
              <a:t>6/19/2019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D5614-B734-4280-8F57-1D4947433C97}" type="slidenum">
              <a:rPr lang="en-US" smtClean="0"/>
              <a:t>‹#›</a:t>
            </a:fld>
            <a:endParaRPr lang="en-US"/>
          </a:p>
        </p:txBody>
      </p:sp>
    </p:spTree>
    <p:extLst>
      <p:ext uri="{BB962C8B-B14F-4D97-AF65-F5344CB8AC3E}">
        <p14:creationId xmlns:p14="http://schemas.microsoft.com/office/powerpoint/2010/main" val="3724041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F42ADB-7D30-4CDA-A166-333DE990463F}" type="datetimeFigureOut">
              <a:rPr lang="en-US" smtClean="0"/>
              <a:t>6/19/2019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D5614-B734-4280-8F57-1D4947433C97}" type="slidenum">
              <a:rPr lang="en-US" smtClean="0"/>
              <a:t>‹#›</a:t>
            </a:fld>
            <a:endParaRPr lang="en-US"/>
          </a:p>
        </p:txBody>
      </p:sp>
    </p:spTree>
    <p:extLst>
      <p:ext uri="{BB962C8B-B14F-4D97-AF65-F5344CB8AC3E}">
        <p14:creationId xmlns:p14="http://schemas.microsoft.com/office/powerpoint/2010/main" val="2559192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9F42ADB-7D30-4CDA-A166-333DE990463F}" type="datetimeFigureOut">
              <a:rPr lang="en-US" smtClean="0"/>
              <a:t>6/19/2019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10D5614-B734-4280-8F57-1D4947433C97}" type="slidenum">
              <a:rPr lang="en-US" smtClean="0"/>
              <a:t>‹#›</a:t>
            </a:fld>
            <a:endParaRPr lang="en-US"/>
          </a:p>
        </p:txBody>
      </p:sp>
    </p:spTree>
    <p:extLst>
      <p:ext uri="{BB962C8B-B14F-4D97-AF65-F5344CB8AC3E}">
        <p14:creationId xmlns:p14="http://schemas.microsoft.com/office/powerpoint/2010/main" val="3502316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6" r:id="rId6"/>
    <p:sldLayoutId id="2147483657" r:id="rId7"/>
    <p:sldLayoutId id="2147483658" r:id="rId8"/>
    <p:sldLayoutId id="2147483659" r:id="rId9"/>
    <p:sldLayoutId id="2147483660" r:id="rId10"/>
  </p:sldLayoutIdLst>
  <p:txStyles>
    <p:title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emf"/></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60.png"/></Relationships>
</file>

<file path=ppt/slides/_rels/slide31.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8.gif"/></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39.png"/></Relationships>
</file>

<file path=ppt/slides/_rels/slide33.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40.emf"/></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1.emf"/></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1.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4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9.emf"/><Relationship Id="rId4" Type="http://schemas.openxmlformats.org/officeDocument/2006/relationships/image" Target="../media/image48.emf"/></Relationships>
</file>

<file path=ppt/slides/_rels/slide48.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52.emf"/><Relationship Id="rId4" Type="http://schemas.openxmlformats.org/officeDocument/2006/relationships/image" Target="../media/image51.emf"/></Relationships>
</file>

<file path=ppt/slides/_rels/slide49.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30.png"/></Relationships>
</file>

<file path=ppt/slides/_rels/slide50.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image" Target="../media/image54.emf"/><Relationship Id="rId1" Type="http://schemas.openxmlformats.org/officeDocument/2006/relationships/slideLayout" Target="../slideLayouts/slideLayout2.xml"/><Relationship Id="rId4" Type="http://schemas.openxmlformats.org/officeDocument/2006/relationships/image" Target="../media/image56.emf"/></Relationships>
</file>

<file path=ppt/slides/_rels/slide51.xml.rels><?xml version="1.0" encoding="UTF-8" standalone="yes"?>
<Relationships xmlns="http://schemas.openxmlformats.org/package/2006/relationships"><Relationship Id="rId8" Type="http://schemas.microsoft.com/office/2007/relationships/hdphoto" Target="../media/hdphoto1.wdp"/><Relationship Id="rId7" Type="http://schemas.openxmlformats.org/officeDocument/2006/relationships/image" Target="../media/image57.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30.png"/></Relationships>
</file>

<file path=ppt/slides/_rels/slide52.xml.rels><?xml version="1.0" encoding="UTF-8" standalone="yes"?>
<Relationships xmlns="http://schemas.openxmlformats.org/package/2006/relationships"><Relationship Id="rId3" Type="http://schemas.openxmlformats.org/officeDocument/2006/relationships/image" Target="../media/image58.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61.png"/><Relationship Id="rId4" Type="http://schemas.openxmlformats.org/officeDocument/2006/relationships/image" Target="../media/image6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1.emf"/><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0.emf"/><Relationship Id="rId4" Type="http://schemas.openxmlformats.org/officeDocument/2006/relationships/image" Target="../media/image19.emf"/></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1742" y="3040586"/>
            <a:ext cx="6606602" cy="584775"/>
          </a:xfrm>
        </p:spPr>
        <p:txBody>
          <a:bodyPr wrap="square">
            <a:spAutoFit/>
          </a:bodyPr>
          <a:lstStyle/>
          <a:p>
            <a:r>
              <a:rPr lang="es-ES" dirty="0">
                <a:solidFill>
                  <a:schemeClr val="bg1">
                    <a:lumMod val="50000"/>
                  </a:schemeClr>
                </a:solidFill>
              </a:rPr>
              <a:t>Estadística y modelos predictivos</a:t>
            </a:r>
          </a:p>
        </p:txBody>
      </p:sp>
      <p:sp>
        <p:nvSpPr>
          <p:cNvPr id="3" name="Subtitle 2"/>
          <p:cNvSpPr>
            <a:spLocks noGrp="1"/>
          </p:cNvSpPr>
          <p:nvPr>
            <p:ph type="subTitle" idx="1"/>
          </p:nvPr>
        </p:nvSpPr>
        <p:spPr>
          <a:xfrm>
            <a:off x="1061742" y="3512984"/>
            <a:ext cx="4590378" cy="314668"/>
          </a:xfrm>
        </p:spPr>
        <p:txBody>
          <a:bodyPr>
            <a:spAutoFit/>
          </a:bodyPr>
          <a:lstStyle/>
          <a:p>
            <a:pPr algn="l"/>
            <a:r>
              <a:rPr lang="en-US" dirty="0">
                <a:solidFill>
                  <a:schemeClr val="bg1">
                    <a:lumMod val="75000"/>
                  </a:schemeClr>
                </a:solidFill>
                <a:latin typeface="+mj-lt"/>
              </a:rPr>
              <a:t>Santiago Ca</a:t>
            </a:r>
            <a:r>
              <a:rPr lang="es-ES" dirty="0" err="1">
                <a:solidFill>
                  <a:schemeClr val="bg1">
                    <a:lumMod val="75000"/>
                  </a:schemeClr>
                </a:solidFill>
                <a:latin typeface="+mj-lt"/>
              </a:rPr>
              <a:t>ño</a:t>
            </a:r>
            <a:r>
              <a:rPr lang="es-ES">
                <a:solidFill>
                  <a:schemeClr val="bg1">
                    <a:lumMod val="75000"/>
                  </a:schemeClr>
                </a:solidFill>
                <a:latin typeface="+mj-lt"/>
              </a:rPr>
              <a:t> Muñiz</a:t>
            </a:r>
            <a:endParaRPr lang="en-US">
              <a:solidFill>
                <a:schemeClr val="bg1">
                  <a:lumMod val="75000"/>
                </a:schemeClr>
              </a:solidFill>
              <a:latin typeface="+mj-lt"/>
            </a:endParaRPr>
          </a:p>
        </p:txBody>
      </p:sp>
      <p:grpSp>
        <p:nvGrpSpPr>
          <p:cNvPr id="12" name="Group 11"/>
          <p:cNvGrpSpPr/>
          <p:nvPr/>
        </p:nvGrpSpPr>
        <p:grpSpPr>
          <a:xfrm>
            <a:off x="1161776" y="3930103"/>
            <a:ext cx="4490344" cy="41565"/>
            <a:chOff x="2055030" y="1463669"/>
            <a:chExt cx="2304256" cy="544908"/>
          </a:xfrm>
        </p:grpSpPr>
        <p:sp>
          <p:nvSpPr>
            <p:cNvPr id="5" name="Rectangle 4"/>
            <p:cNvSpPr/>
            <p:nvPr/>
          </p:nvSpPr>
          <p:spPr>
            <a:xfrm>
              <a:off x="2055030" y="1463670"/>
              <a:ext cx="576064" cy="5449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631094" y="1463670"/>
              <a:ext cx="576064" cy="544907"/>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Rectangle 7"/>
            <p:cNvSpPr/>
            <p:nvPr/>
          </p:nvSpPr>
          <p:spPr>
            <a:xfrm>
              <a:off x="3207158" y="1463669"/>
              <a:ext cx="576064" cy="544907"/>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Rectangle 8"/>
            <p:cNvSpPr/>
            <p:nvPr/>
          </p:nvSpPr>
          <p:spPr>
            <a:xfrm>
              <a:off x="3783222" y="1463670"/>
              <a:ext cx="576064" cy="544907"/>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BA63743D-930C-4C24-B47C-D981F72EA5A1}"/>
              </a:ext>
            </a:extLst>
          </p:cNvPr>
          <p:cNvSpPr txBox="1"/>
          <p:nvPr/>
        </p:nvSpPr>
        <p:spPr>
          <a:xfrm>
            <a:off x="1292590" y="4074119"/>
            <a:ext cx="4128681" cy="574961"/>
          </a:xfrm>
          <a:prstGeom prst="rect">
            <a:avLst/>
          </a:prstGeom>
          <a:noFill/>
        </p:spPr>
        <p:txBody>
          <a:bodyPr wrap="square" rIns="144000" bIns="36000" numCol="1" spcCol="360000" rtlCol="0">
            <a:spAutoFit/>
          </a:bodyPr>
          <a:lstStyle/>
          <a:p>
            <a:pPr algn="r"/>
            <a:r>
              <a:rPr lang="en-GB" sz="1600" i="1">
                <a:solidFill>
                  <a:schemeClr val="bg1">
                    <a:lumMod val="65000"/>
                  </a:schemeClr>
                </a:solidFill>
                <a:latin typeface="Signika Negative" pitchFamily="2" charset="0"/>
              </a:rPr>
              <a:t>All models are wrong, but some are useful</a:t>
            </a:r>
          </a:p>
          <a:p>
            <a:pPr algn="r"/>
            <a:r>
              <a:rPr lang="en-GB" sz="1600" i="1">
                <a:solidFill>
                  <a:schemeClr val="bg1">
                    <a:lumMod val="65000"/>
                  </a:schemeClr>
                </a:solidFill>
                <a:latin typeface="Signika Negative" pitchFamily="2" charset="0"/>
              </a:rPr>
              <a:t>George Box</a:t>
            </a:r>
          </a:p>
        </p:txBody>
      </p:sp>
    </p:spTree>
    <p:extLst>
      <p:ext uri="{BB962C8B-B14F-4D97-AF65-F5344CB8AC3E}">
        <p14:creationId xmlns:p14="http://schemas.microsoft.com/office/powerpoint/2010/main" val="30805683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par>
                          <p:cTn id="11" fill="hold">
                            <p:stCondLst>
                              <p:cond delay="500"/>
                            </p:stCondLst>
                            <p:childTnLst>
                              <p:par>
                                <p:cTn id="12" presetID="16" presetClass="entr" presetSubtype="21"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barn(inVertical)">
                                      <p:cBhvr>
                                        <p:cTn id="14" dur="500"/>
                                        <p:tgtEl>
                                          <p:spTgt spid="12"/>
                                        </p:tgtEl>
                                      </p:cBhvr>
                                    </p:animEffect>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1000"/>
                                        <p:tgtEl>
                                          <p:spTgt spid="10"/>
                                        </p:tgtEl>
                                      </p:cBhvr>
                                    </p:animEffect>
                                    <p:anim calcmode="lin" valueType="num">
                                      <p:cBhvr>
                                        <p:cTn id="19" dur="1000" fill="hold"/>
                                        <p:tgtEl>
                                          <p:spTgt spid="10"/>
                                        </p:tgtEl>
                                        <p:attrNameLst>
                                          <p:attrName>ppt_x</p:attrName>
                                        </p:attrNameLst>
                                      </p:cBhvr>
                                      <p:tavLst>
                                        <p:tav tm="0">
                                          <p:val>
                                            <p:strVal val="#ppt_x"/>
                                          </p:val>
                                        </p:tav>
                                        <p:tav tm="100000">
                                          <p:val>
                                            <p:strVal val="#ppt_x"/>
                                          </p:val>
                                        </p:tav>
                                      </p:tavLst>
                                    </p:anim>
                                    <p:anim calcmode="lin" valueType="num">
                                      <p:cBhvr>
                                        <p:cTn id="2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err="1"/>
              <a:t>Datos</a:t>
            </a:r>
            <a:r>
              <a:rPr lang="en-GB" b="1"/>
              <a:t> </a:t>
            </a:r>
            <a:r>
              <a:rPr lang="en-GB" b="1" err="1"/>
              <a:t>paranormales</a:t>
            </a:r>
            <a:endParaRPr lang="en-US"/>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a:t>GLM</a:t>
            </a:r>
            <a:endParaRPr lang="en-US" sz="1400" b="1">
              <a:solidFill>
                <a:schemeClr val="accent2"/>
              </a:solidFill>
              <a:latin typeface="+mn-lt"/>
            </a:endParaRPr>
          </a:p>
        </p:txBody>
      </p:sp>
      <p:sp>
        <p:nvSpPr>
          <p:cNvPr id="15" name="Title 13">
            <a:extLst>
              <a:ext uri="{FF2B5EF4-FFF2-40B4-BE49-F238E27FC236}">
                <a16:creationId xmlns:a16="http://schemas.microsoft.com/office/drawing/2014/main" id="{93FFCBCC-E2D6-46C2-86CC-CD44A9052E0F}"/>
              </a:ext>
            </a:extLst>
          </p:cNvPr>
          <p:cNvSpPr txBox="1">
            <a:spLocks/>
          </p:cNvSpPr>
          <p:nvPr/>
        </p:nvSpPr>
        <p:spPr>
          <a:xfrm>
            <a:off x="4662938" y="1715062"/>
            <a:ext cx="3036823"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s-ES" sz="2000"/>
              <a:t>Modelando la distribución</a:t>
            </a:r>
            <a:endParaRPr lang="en-US" sz="2000"/>
          </a:p>
        </p:txBody>
      </p:sp>
      <p:sp>
        <p:nvSpPr>
          <p:cNvPr id="16" name="Content Placeholder 2">
            <a:extLst>
              <a:ext uri="{FF2B5EF4-FFF2-40B4-BE49-F238E27FC236}">
                <a16:creationId xmlns:a16="http://schemas.microsoft.com/office/drawing/2014/main" id="{48E3EABC-D9BE-4DCA-A25B-2843F248EEC3}"/>
              </a:ext>
            </a:extLst>
          </p:cNvPr>
          <p:cNvSpPr>
            <a:spLocks noGrp="1"/>
          </p:cNvSpPr>
          <p:nvPr>
            <p:ph idx="1"/>
          </p:nvPr>
        </p:nvSpPr>
        <p:spPr>
          <a:xfrm>
            <a:off x="4662937" y="2182253"/>
            <a:ext cx="3165023" cy="363558"/>
          </a:xfrm>
        </p:spPr>
        <p:txBody>
          <a:bodyPr>
            <a:noAutofit/>
          </a:bodyPr>
          <a:lstStyle/>
          <a:p>
            <a:r>
              <a:rPr lang="es-ES">
                <a:solidFill>
                  <a:schemeClr val="tx1"/>
                </a:solidFill>
              </a:rPr>
              <a:t>Las Grasa parda no sigue una distribución normal</a:t>
            </a:r>
          </a:p>
          <a:p>
            <a:endParaRPr lang="es-ES">
              <a:solidFill>
                <a:schemeClr val="tx1"/>
              </a:solidFill>
            </a:endParaRP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58E558C8-5008-44FC-8B8E-F6094A397813}"/>
                  </a:ext>
                </a:extLst>
              </p:cNvPr>
              <p:cNvSpPr txBox="1"/>
              <p:nvPr/>
            </p:nvSpPr>
            <p:spPr>
              <a:xfrm>
                <a:off x="5010899" y="3939733"/>
                <a:ext cx="3270319" cy="7194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latin typeface="Cambria Math" panose="02040503050406030204" pitchFamily="18" charset="0"/>
                            </a:rPr>
                          </m:ctrlPr>
                        </m:dPr>
                        <m:e>
                          <m:eqArr>
                            <m:eqArrPr>
                              <m:ctrlPr>
                                <a:rPr lang="en-GB" i="1" smtClean="0">
                                  <a:latin typeface="Cambria Math" panose="02040503050406030204" pitchFamily="18" charset="0"/>
                                </a:rPr>
                              </m:ctrlPr>
                            </m:eqArrPr>
                            <m:e>
                              <m:r>
                                <a:rPr lang="es-ES" i="1">
                                  <a:latin typeface="Cambria Math" panose="02040503050406030204" pitchFamily="18" charset="0"/>
                                </a:rPr>
                                <m:t>𝑌</m:t>
                              </m:r>
                              <m:r>
                                <a:rPr lang="en-GB" i="1">
                                  <a:latin typeface="Cambria Math" panose="02040503050406030204" pitchFamily="18" charset="0"/>
                                  <a:ea typeface="Cambria Math" panose="02040503050406030204" pitchFamily="18" charset="0"/>
                                </a:rPr>
                                <m:t>~</m:t>
                              </m:r>
                              <m:r>
                                <a:rPr lang="en-GB" b="1" i="1" smtClean="0">
                                  <a:latin typeface="Cambria Math" panose="02040503050406030204" pitchFamily="18" charset="0"/>
                                </a:rPr>
                                <m:t>𝑬𝑭</m:t>
                              </m:r>
                              <m:r>
                                <a:rPr lang="es-ES" i="1">
                                  <a:latin typeface="Cambria Math" panose="02040503050406030204" pitchFamily="18" charset="0"/>
                                </a:rPr>
                                <m:t>(</m:t>
                              </m:r>
                              <m:r>
                                <a:rPr lang="es-ES" b="1" i="1" smtClean="0">
                                  <a:solidFill>
                                    <a:schemeClr val="accent1"/>
                                  </a:solidFill>
                                  <a:latin typeface="Cambria Math" panose="02040503050406030204" pitchFamily="18" charset="0"/>
                                  <a:ea typeface="Cambria Math" panose="02040503050406030204" pitchFamily="18" charset="0"/>
                                </a:rPr>
                                <m:t>𝔼</m:t>
                              </m:r>
                              <m:r>
                                <a:rPr lang="es-ES" b="1" i="1" smtClean="0">
                                  <a:solidFill>
                                    <a:schemeClr val="accent1"/>
                                  </a:solidFill>
                                  <a:latin typeface="Cambria Math" panose="02040503050406030204" pitchFamily="18" charset="0"/>
                                  <a:ea typeface="Cambria Math" panose="02040503050406030204" pitchFamily="18" charset="0"/>
                                </a:rPr>
                                <m:t>(</m:t>
                              </m:r>
                              <m:r>
                                <a:rPr lang="es-ES" b="1" i="1" smtClean="0">
                                  <a:solidFill>
                                    <a:schemeClr val="accent1"/>
                                  </a:solidFill>
                                  <a:latin typeface="Cambria Math" panose="02040503050406030204" pitchFamily="18" charset="0"/>
                                  <a:ea typeface="Cambria Math" panose="02040503050406030204" pitchFamily="18" charset="0"/>
                                </a:rPr>
                                <m:t>𝒚</m:t>
                              </m:r>
                              <m:r>
                                <a:rPr lang="es-ES" b="1" i="1" smtClean="0">
                                  <a:solidFill>
                                    <a:schemeClr val="accent1"/>
                                  </a:solidFill>
                                  <a:latin typeface="Cambria Math" panose="02040503050406030204" pitchFamily="18" charset="0"/>
                                  <a:ea typeface="Cambria Math" panose="02040503050406030204" pitchFamily="18" charset="0"/>
                                </a:rPr>
                                <m:t>)</m:t>
                              </m:r>
                              <m:r>
                                <a:rPr lang="es-ES" i="1">
                                  <a:latin typeface="Cambria Math" panose="02040503050406030204" pitchFamily="18" charset="0"/>
                                  <a:ea typeface="Cambria Math" panose="02040503050406030204" pitchFamily="18" charset="0"/>
                                </a:rPr>
                                <m:t>, </m:t>
                              </m:r>
                              <m:r>
                                <a:rPr lang="es-ES" b="1" i="1" smtClean="0">
                                  <a:solidFill>
                                    <a:schemeClr val="accent4"/>
                                  </a:solidFill>
                                  <a:latin typeface="Cambria Math" panose="02040503050406030204" pitchFamily="18" charset="0"/>
                                  <a:ea typeface="Cambria Math" panose="02040503050406030204" pitchFamily="18" charset="0"/>
                                </a:rPr>
                                <m:t>𝑽𝒂𝒓</m:t>
                              </m:r>
                              <m:d>
                                <m:dPr>
                                  <m:ctrlPr>
                                    <a:rPr lang="es-ES" b="1" i="1" smtClean="0">
                                      <a:solidFill>
                                        <a:schemeClr val="accent4"/>
                                      </a:solidFill>
                                      <a:latin typeface="Cambria Math" panose="02040503050406030204" pitchFamily="18" charset="0"/>
                                      <a:ea typeface="Cambria Math" panose="02040503050406030204" pitchFamily="18" charset="0"/>
                                    </a:rPr>
                                  </m:ctrlPr>
                                </m:dPr>
                                <m:e>
                                  <m:r>
                                    <a:rPr lang="es-ES" b="1" i="1" smtClean="0">
                                      <a:solidFill>
                                        <a:schemeClr val="accent4"/>
                                      </a:solidFill>
                                      <a:latin typeface="Cambria Math" panose="02040503050406030204" pitchFamily="18" charset="0"/>
                                      <a:ea typeface="Cambria Math" panose="02040503050406030204" pitchFamily="18" charset="0"/>
                                    </a:rPr>
                                    <m:t>𝒚</m:t>
                                  </m:r>
                                </m:e>
                              </m:d>
                              <m:r>
                                <a:rPr lang="es-ES" b="0" i="1" smtClean="0">
                                  <a:latin typeface="Cambria Math" panose="02040503050406030204" pitchFamily="18" charset="0"/>
                                  <a:ea typeface="Cambria Math" panose="02040503050406030204" pitchFamily="18" charset="0"/>
                                </a:rPr>
                                <m:t>, </m:t>
                              </m:r>
                              <m:r>
                                <a:rPr lang="es-ES" b="1" i="1" smtClean="0">
                                  <a:solidFill>
                                    <a:schemeClr val="accent6"/>
                                  </a:solidFill>
                                  <a:latin typeface="Cambria Math" panose="02040503050406030204" pitchFamily="18" charset="0"/>
                                  <a:ea typeface="Cambria Math" panose="02040503050406030204" pitchFamily="18" charset="0"/>
                                </a:rPr>
                                <m:t>ℙ</m:t>
                              </m:r>
                              <m:r>
                                <a:rPr lang="es-ES" b="1" i="1" smtClean="0">
                                  <a:solidFill>
                                    <a:schemeClr val="accent6"/>
                                  </a:solidFill>
                                  <a:latin typeface="Cambria Math" panose="02040503050406030204" pitchFamily="18" charset="0"/>
                                  <a:ea typeface="Cambria Math" panose="02040503050406030204" pitchFamily="18" charset="0"/>
                                </a:rPr>
                                <m:t>(</m:t>
                              </m:r>
                              <m:r>
                                <a:rPr lang="en-GB" b="1" i="1" smtClean="0">
                                  <a:solidFill>
                                    <a:schemeClr val="accent6"/>
                                  </a:solidFill>
                                  <a:latin typeface="Cambria Math" panose="02040503050406030204" pitchFamily="18" charset="0"/>
                                  <a:ea typeface="Cambria Math" panose="02040503050406030204" pitchFamily="18" charset="0"/>
                                </a:rPr>
                                <m:t>𝒚</m:t>
                              </m:r>
                              <m:r>
                                <a:rPr lang="en-GB" b="1" i="1" smtClean="0">
                                  <a:solidFill>
                                    <a:schemeClr val="accent6"/>
                                  </a:solidFill>
                                  <a:latin typeface="Cambria Math" panose="02040503050406030204" pitchFamily="18" charset="0"/>
                                  <a:ea typeface="Cambria Math" panose="02040503050406030204" pitchFamily="18" charset="0"/>
                                </a:rPr>
                                <m:t>=</m:t>
                              </m:r>
                              <m:r>
                                <a:rPr lang="es-ES" b="1" i="1" smtClean="0">
                                  <a:solidFill>
                                    <a:schemeClr val="accent6"/>
                                  </a:solidFill>
                                  <a:latin typeface="Cambria Math" panose="02040503050406030204" pitchFamily="18" charset="0"/>
                                  <a:ea typeface="Cambria Math" panose="02040503050406030204" pitchFamily="18" charset="0"/>
                                </a:rPr>
                                <m:t>𝟎</m:t>
                              </m:r>
                              <m:r>
                                <a:rPr lang="en-GB" b="1" i="1" smtClean="0">
                                  <a:solidFill>
                                    <a:schemeClr val="accent6"/>
                                  </a:solidFill>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m:t>
                              </m:r>
                            </m:e>
                            <m:e>
                              <m:r>
                                <a:rPr lang="en-GB" b="1" i="1" smtClean="0">
                                  <a:latin typeface="Cambria Math" panose="02040503050406030204" pitchFamily="18" charset="0"/>
                                  <a:ea typeface="Cambria Math" panose="02040503050406030204" pitchFamily="18" charset="0"/>
                                </a:rPr>
                                <m:t>𝒈</m:t>
                              </m:r>
                              <m:r>
                                <a:rPr lang="en-GB" b="1" i="1" smtClean="0">
                                  <a:latin typeface="Cambria Math" panose="02040503050406030204" pitchFamily="18" charset="0"/>
                                  <a:ea typeface="Cambria Math" panose="02040503050406030204" pitchFamily="18" charset="0"/>
                                </a:rPr>
                                <m:t>(</m:t>
                              </m:r>
                              <m:r>
                                <a:rPr lang="es-ES" b="1" i="1">
                                  <a:solidFill>
                                    <a:schemeClr val="accent1"/>
                                  </a:solidFill>
                                  <a:latin typeface="Cambria Math" panose="02040503050406030204" pitchFamily="18" charset="0"/>
                                  <a:ea typeface="Cambria Math" panose="02040503050406030204" pitchFamily="18" charset="0"/>
                                </a:rPr>
                                <m:t>𝔼</m:t>
                              </m:r>
                              <m:d>
                                <m:dPr>
                                  <m:ctrlPr>
                                    <a:rPr lang="es-ES" b="1" i="1">
                                      <a:solidFill>
                                        <a:schemeClr val="accent1"/>
                                      </a:solidFill>
                                      <a:latin typeface="Cambria Math" panose="02040503050406030204" pitchFamily="18" charset="0"/>
                                      <a:ea typeface="Cambria Math" panose="02040503050406030204" pitchFamily="18" charset="0"/>
                                    </a:rPr>
                                  </m:ctrlPr>
                                </m:dPr>
                                <m:e>
                                  <m:r>
                                    <a:rPr lang="es-ES" b="1" i="1">
                                      <a:solidFill>
                                        <a:schemeClr val="accent1"/>
                                      </a:solidFill>
                                      <a:latin typeface="Cambria Math" panose="02040503050406030204" pitchFamily="18" charset="0"/>
                                      <a:ea typeface="Cambria Math" panose="02040503050406030204" pitchFamily="18" charset="0"/>
                                    </a:rPr>
                                    <m:t>𝒚</m:t>
                                  </m:r>
                                </m:e>
                              </m:d>
                              <m:r>
                                <a:rPr lang="en-GB" b="1" i="1" smtClean="0">
                                  <a:solidFill>
                                    <a:schemeClr val="accent1"/>
                                  </a:solidFill>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m:t>
                              </m:r>
                              <m:sSub>
                                <m:sSubPr>
                                  <m:ctrlPr>
                                    <a:rPr lang="es-ES" b="0" i="1" smtClean="0">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𝛽</m:t>
                                  </m:r>
                                </m:e>
                                <m:sub>
                                  <m:r>
                                    <a:rPr lang="es-ES" b="0" i="1" smtClean="0">
                                      <a:latin typeface="Cambria Math" panose="02040503050406030204" pitchFamily="18" charset="0"/>
                                      <a:ea typeface="Cambria Math" panose="02040503050406030204" pitchFamily="18" charset="0"/>
                                    </a:rPr>
                                    <m:t>1</m:t>
                                  </m:r>
                                </m:sub>
                              </m:sSub>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𝑋</m:t>
                                  </m:r>
                                </m:e>
                                <m:sub>
                                  <m:r>
                                    <a:rPr lang="en-GB" i="1">
                                      <a:latin typeface="Cambria Math" panose="02040503050406030204" pitchFamily="18" charset="0"/>
                                      <a:ea typeface="Cambria Math" panose="02040503050406030204" pitchFamily="18" charset="0"/>
                                    </a:rPr>
                                    <m:t>𝑖</m:t>
                                  </m:r>
                                </m:sub>
                              </m:sSub>
                              <m:r>
                                <a:rPr lang="en-GB" i="1">
                                  <a:latin typeface="Cambria Math" panose="02040503050406030204" pitchFamily="18" charset="0"/>
                                  <a:ea typeface="Cambria Math" panose="02040503050406030204" pitchFamily="18" charset="0"/>
                                </a:rPr>
                                <m:t>+ </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𝛽</m:t>
                                  </m:r>
                                </m:e>
                                <m:sub>
                                  <m:r>
                                    <a:rPr lang="en-GB" i="1">
                                      <a:latin typeface="Cambria Math" panose="02040503050406030204" pitchFamily="18" charset="0"/>
                                      <a:ea typeface="Cambria Math" panose="02040503050406030204" pitchFamily="18" charset="0"/>
                                    </a:rPr>
                                    <m:t>0</m:t>
                                  </m:r>
                                </m:sub>
                              </m:sSub>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𝑒</m:t>
                                  </m:r>
                                </m:e>
                                <m:sub>
                                  <m:r>
                                    <a:rPr lang="en-GB" i="1">
                                      <a:latin typeface="Cambria Math" panose="02040503050406030204" pitchFamily="18" charset="0"/>
                                      <a:ea typeface="Cambria Math" panose="02040503050406030204" pitchFamily="18" charset="0"/>
                                    </a:rPr>
                                    <m:t>𝑖𝑗</m:t>
                                  </m:r>
                                </m:sub>
                              </m:sSub>
                            </m:e>
                          </m:eqArr>
                        </m:e>
                      </m:d>
                    </m:oMath>
                  </m:oMathPara>
                </a14:m>
                <a:endParaRPr lang="en-GB" dirty="0"/>
              </a:p>
            </p:txBody>
          </p:sp>
        </mc:Choice>
        <mc:Fallback xmlns="">
          <p:sp>
            <p:nvSpPr>
              <p:cNvPr id="21" name="TextBox 20">
                <a:extLst>
                  <a:ext uri="{FF2B5EF4-FFF2-40B4-BE49-F238E27FC236}">
                    <a16:creationId xmlns:a16="http://schemas.microsoft.com/office/drawing/2014/main" id="{58E558C8-5008-44FC-8B8E-F6094A397813}"/>
                  </a:ext>
                </a:extLst>
              </p:cNvPr>
              <p:cNvSpPr txBox="1">
                <a:spLocks noRot="1" noChangeAspect="1" noMove="1" noResize="1" noEditPoints="1" noAdjustHandles="1" noChangeArrowheads="1" noChangeShapeType="1" noTextEdit="1"/>
              </p:cNvSpPr>
              <p:nvPr/>
            </p:nvSpPr>
            <p:spPr>
              <a:xfrm>
                <a:off x="5010899" y="3939733"/>
                <a:ext cx="3270319" cy="719428"/>
              </a:xfrm>
              <a:prstGeom prst="rect">
                <a:avLst/>
              </a:prstGeom>
              <a:blipFill>
                <a:blip r:embed="rId2"/>
                <a:stretch>
                  <a:fillRect/>
                </a:stretch>
              </a:blipFill>
            </p:spPr>
            <p:txBody>
              <a:bodyPr/>
              <a:lstStyle/>
              <a:p>
                <a:r>
                  <a:rPr lang="es-ES">
                    <a:noFill/>
                  </a:rPr>
                  <a:t> </a:t>
                </a:r>
              </a:p>
            </p:txBody>
          </p:sp>
        </mc:Fallback>
      </mc:AlternateContent>
      <p:sp>
        <p:nvSpPr>
          <p:cNvPr id="12" name="Rectangle 11">
            <a:extLst>
              <a:ext uri="{FF2B5EF4-FFF2-40B4-BE49-F238E27FC236}">
                <a16:creationId xmlns:a16="http://schemas.microsoft.com/office/drawing/2014/main" id="{97D272A0-BE93-4DEF-B25D-26DD12921AAC}"/>
              </a:ext>
            </a:extLst>
          </p:cNvPr>
          <p:cNvSpPr/>
          <p:nvPr/>
        </p:nvSpPr>
        <p:spPr>
          <a:xfrm>
            <a:off x="457200" y="2783761"/>
            <a:ext cx="3678964" cy="1938992"/>
          </a:xfrm>
          <a:prstGeom prst="rect">
            <a:avLst/>
          </a:prstGeom>
          <a:noFill/>
        </p:spPr>
        <p:txBody>
          <a:bodyPr wrap="square" lIns="91440" tIns="45720" rIns="91440" bIns="45720">
            <a:spAutoFit/>
          </a:bodyPr>
          <a:lstStyle/>
          <a:p>
            <a:r>
              <a:rPr lang="en-GB" sz="2000" err="1">
                <a:solidFill>
                  <a:srgbClr val="8000FF"/>
                </a:solidFill>
                <a:latin typeface="Courier New" panose="02070309020205020404" pitchFamily="49" charset="0"/>
              </a:rPr>
              <a:t>glmmTMB</a:t>
            </a:r>
            <a:r>
              <a:rPr lang="en-GB" sz="2000" b="1">
                <a:solidFill>
                  <a:srgbClr val="000080"/>
                </a:solidFill>
                <a:latin typeface="Courier New" panose="02070309020205020404" pitchFamily="49" charset="0"/>
              </a:rPr>
              <a:t>(</a:t>
            </a:r>
            <a:r>
              <a:rPr lang="en-GB" sz="2000">
                <a:solidFill>
                  <a:srgbClr val="000080"/>
                </a:solidFill>
                <a:latin typeface="Courier New" panose="02070309020205020404" pitchFamily="49" charset="0"/>
              </a:rPr>
              <a:t>formula = …,</a:t>
            </a:r>
          </a:p>
          <a:p>
            <a:r>
              <a:rPr lang="en-GB" sz="2000">
                <a:solidFill>
                  <a:srgbClr val="000080"/>
                </a:solidFill>
                <a:latin typeface="Courier New" panose="02070309020205020404" pitchFamily="49" charset="0"/>
              </a:rPr>
              <a:t>	</a:t>
            </a:r>
            <a:r>
              <a:rPr lang="en-GB" sz="2000" err="1">
                <a:solidFill>
                  <a:srgbClr val="000080"/>
                </a:solidFill>
                <a:latin typeface="Courier New" panose="02070309020205020404" pitchFamily="49" charset="0"/>
              </a:rPr>
              <a:t>ziformula</a:t>
            </a:r>
            <a:r>
              <a:rPr lang="en-GB" sz="2000">
                <a:solidFill>
                  <a:srgbClr val="000080"/>
                </a:solidFill>
                <a:latin typeface="Courier New" panose="02070309020205020404" pitchFamily="49" charset="0"/>
              </a:rPr>
              <a:t> = …,</a:t>
            </a:r>
          </a:p>
          <a:p>
            <a:r>
              <a:rPr lang="en-GB" sz="2000">
                <a:solidFill>
                  <a:srgbClr val="000080"/>
                </a:solidFill>
                <a:latin typeface="Courier New" panose="02070309020205020404" pitchFamily="49" charset="0"/>
              </a:rPr>
              <a:t>	</a:t>
            </a:r>
            <a:r>
              <a:rPr lang="en-GB" sz="2000" err="1">
                <a:solidFill>
                  <a:srgbClr val="000080"/>
                </a:solidFill>
                <a:latin typeface="Courier New" panose="02070309020205020404" pitchFamily="49" charset="0"/>
              </a:rPr>
              <a:t>dispformula</a:t>
            </a:r>
            <a:r>
              <a:rPr lang="en-GB" sz="2000">
                <a:solidFill>
                  <a:srgbClr val="000080"/>
                </a:solidFill>
                <a:latin typeface="Courier New" panose="02070309020205020404" pitchFamily="49" charset="0"/>
              </a:rPr>
              <a:t> = …,</a:t>
            </a:r>
          </a:p>
          <a:p>
            <a:r>
              <a:rPr lang="en-GB" sz="2000">
                <a:solidFill>
                  <a:srgbClr val="000080"/>
                </a:solidFill>
                <a:latin typeface="Courier New" panose="02070309020205020404" pitchFamily="49" charset="0"/>
              </a:rPr>
              <a:t>	family = … </a:t>
            </a:r>
          </a:p>
          <a:p>
            <a:r>
              <a:rPr lang="en-GB" sz="2000">
                <a:solidFill>
                  <a:srgbClr val="000080"/>
                </a:solidFill>
                <a:latin typeface="Courier New" panose="02070309020205020404" pitchFamily="49" charset="0"/>
              </a:rPr>
              <a:t>	data = …</a:t>
            </a:r>
          </a:p>
          <a:p>
            <a:r>
              <a:rPr lang="en-GB" sz="2000" b="1">
                <a:solidFill>
                  <a:srgbClr val="000080"/>
                </a:solidFill>
                <a:latin typeface="Courier New" panose="02070309020205020404" pitchFamily="49" charset="0"/>
              </a:rPr>
              <a:t>	)</a:t>
            </a:r>
          </a:p>
        </p:txBody>
      </p:sp>
      <p:grpSp>
        <p:nvGrpSpPr>
          <p:cNvPr id="27" name="Group 26">
            <a:extLst>
              <a:ext uri="{FF2B5EF4-FFF2-40B4-BE49-F238E27FC236}">
                <a16:creationId xmlns:a16="http://schemas.microsoft.com/office/drawing/2014/main" id="{1150F9DC-ABF7-4653-B6F0-656F75A62698}"/>
              </a:ext>
            </a:extLst>
          </p:cNvPr>
          <p:cNvGrpSpPr/>
          <p:nvPr/>
        </p:nvGrpSpPr>
        <p:grpSpPr>
          <a:xfrm>
            <a:off x="3241704" y="3002764"/>
            <a:ext cx="4663156" cy="1504778"/>
            <a:chOff x="3241704" y="3002764"/>
            <a:chExt cx="4663156" cy="1504778"/>
          </a:xfrm>
        </p:grpSpPr>
        <p:grpSp>
          <p:nvGrpSpPr>
            <p:cNvPr id="23" name="Group 22">
              <a:extLst>
                <a:ext uri="{FF2B5EF4-FFF2-40B4-BE49-F238E27FC236}">
                  <a16:creationId xmlns:a16="http://schemas.microsoft.com/office/drawing/2014/main" id="{92208F75-3583-4C94-ABC2-2C415B7E9C3F}"/>
                </a:ext>
              </a:extLst>
            </p:cNvPr>
            <p:cNvGrpSpPr/>
            <p:nvPr/>
          </p:nvGrpSpPr>
          <p:grpSpPr>
            <a:xfrm>
              <a:off x="3241704" y="3221768"/>
              <a:ext cx="4176046" cy="778483"/>
              <a:chOff x="3241704" y="3059394"/>
              <a:chExt cx="4176046" cy="778483"/>
            </a:xfrm>
          </p:grpSpPr>
          <p:cxnSp>
            <p:nvCxnSpPr>
              <p:cNvPr id="4" name="Connector: Elbow 3">
                <a:extLst>
                  <a:ext uri="{FF2B5EF4-FFF2-40B4-BE49-F238E27FC236}">
                    <a16:creationId xmlns:a16="http://schemas.microsoft.com/office/drawing/2014/main" id="{6134A810-853F-412F-A064-7170887062B8}"/>
                  </a:ext>
                </a:extLst>
              </p:cNvPr>
              <p:cNvCxnSpPr/>
              <p:nvPr/>
            </p:nvCxnSpPr>
            <p:spPr>
              <a:xfrm>
                <a:off x="3888336" y="3059394"/>
                <a:ext cx="3529414" cy="717965"/>
              </a:xfrm>
              <a:prstGeom prst="bentConnector3">
                <a:avLst>
                  <a:gd name="adj1" fmla="val 100121"/>
                </a:avLst>
              </a:prstGeom>
              <a:ln w="19050">
                <a:tailEnd type="triangle"/>
              </a:ln>
            </p:spPr>
            <p:style>
              <a:lnRef idx="1">
                <a:schemeClr val="accent6"/>
              </a:lnRef>
              <a:fillRef idx="0">
                <a:schemeClr val="accent6"/>
              </a:fillRef>
              <a:effectRef idx="0">
                <a:schemeClr val="accent6"/>
              </a:effectRef>
              <a:fontRef idx="minor">
                <a:schemeClr val="tx1"/>
              </a:fontRef>
            </p:style>
          </p:cxnSp>
          <p:cxnSp>
            <p:nvCxnSpPr>
              <p:cNvPr id="17" name="Connector: Elbow 16">
                <a:extLst>
                  <a:ext uri="{FF2B5EF4-FFF2-40B4-BE49-F238E27FC236}">
                    <a16:creationId xmlns:a16="http://schemas.microsoft.com/office/drawing/2014/main" id="{6AF9D4BE-68E4-4160-A86F-BA1A2AF3CCA8}"/>
                  </a:ext>
                </a:extLst>
              </p:cNvPr>
              <p:cNvCxnSpPr>
                <a:cxnSpLocks/>
              </p:cNvCxnSpPr>
              <p:nvPr/>
            </p:nvCxnSpPr>
            <p:spPr>
              <a:xfrm>
                <a:off x="4012250" y="3418376"/>
                <a:ext cx="2660592" cy="419501"/>
              </a:xfrm>
              <a:prstGeom prst="bentConnector3">
                <a:avLst>
                  <a:gd name="adj1" fmla="val 100428"/>
                </a:avLst>
              </a:prstGeom>
              <a:ln w="19050">
                <a:tailEnd type="triangle"/>
              </a:ln>
            </p:spPr>
            <p:style>
              <a:lnRef idx="1">
                <a:schemeClr val="accent4"/>
              </a:lnRef>
              <a:fillRef idx="0">
                <a:schemeClr val="accent4"/>
              </a:fillRef>
              <a:effectRef idx="0">
                <a:schemeClr val="accent4"/>
              </a:effectRef>
              <a:fontRef idx="minor">
                <a:schemeClr val="tx1"/>
              </a:fontRef>
            </p:style>
          </p:cxnSp>
          <p:cxnSp>
            <p:nvCxnSpPr>
              <p:cNvPr id="19" name="Connector: Elbow 18">
                <a:extLst>
                  <a:ext uri="{FF2B5EF4-FFF2-40B4-BE49-F238E27FC236}">
                    <a16:creationId xmlns:a16="http://schemas.microsoft.com/office/drawing/2014/main" id="{D7DE163C-987D-4373-8BFA-974D8DCECE0F}"/>
                  </a:ext>
                </a:extLst>
              </p:cNvPr>
              <p:cNvCxnSpPr>
                <a:cxnSpLocks/>
              </p:cNvCxnSpPr>
              <p:nvPr/>
            </p:nvCxnSpPr>
            <p:spPr>
              <a:xfrm>
                <a:off x="3241704" y="3670791"/>
                <a:ext cx="2330154" cy="167086"/>
              </a:xfrm>
              <a:prstGeom prst="bentConnector3">
                <a:avLst>
                  <a:gd name="adj1" fmla="val 99878"/>
                </a:avLst>
              </a:prstGeom>
              <a:ln w="19050">
                <a:tailEnd type="triangle"/>
              </a:ln>
            </p:spPr>
            <p:style>
              <a:lnRef idx="1">
                <a:schemeClr val="dk1"/>
              </a:lnRef>
              <a:fillRef idx="0">
                <a:schemeClr val="dk1"/>
              </a:fillRef>
              <a:effectRef idx="0">
                <a:schemeClr val="dk1"/>
              </a:effectRef>
              <a:fontRef idx="minor">
                <a:schemeClr val="tx1"/>
              </a:fontRef>
            </p:style>
          </p:cxnSp>
        </p:grpSp>
        <p:cxnSp>
          <p:nvCxnSpPr>
            <p:cNvPr id="25" name="Connector: Elbow 24">
              <a:extLst>
                <a:ext uri="{FF2B5EF4-FFF2-40B4-BE49-F238E27FC236}">
                  <a16:creationId xmlns:a16="http://schemas.microsoft.com/office/drawing/2014/main" id="{9B67F062-E696-4DAA-8F8C-38F887DC41D0}"/>
                </a:ext>
              </a:extLst>
            </p:cNvPr>
            <p:cNvCxnSpPr>
              <a:cxnSpLocks/>
            </p:cNvCxnSpPr>
            <p:nvPr/>
          </p:nvCxnSpPr>
          <p:spPr>
            <a:xfrm>
              <a:off x="3888336" y="3002764"/>
              <a:ext cx="4016524" cy="1504778"/>
            </a:xfrm>
            <a:prstGeom prst="bentConnector3">
              <a:avLst>
                <a:gd name="adj1" fmla="val 107234"/>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18" name="Flowchart: Off-page Connector 17">
            <a:extLst>
              <a:ext uri="{FF2B5EF4-FFF2-40B4-BE49-F238E27FC236}">
                <a16:creationId xmlns:a16="http://schemas.microsoft.com/office/drawing/2014/main" id="{AF467DA9-41A1-41B5-B198-A6F95940C335}"/>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BA40D0CB-04F1-416C-BBFC-D9446C725493}" type="slidenum">
              <a:rPr lang="en-US" sz="1100" b="1" smtClean="0"/>
              <a:t>10</a:t>
            </a:fld>
            <a:endParaRPr lang="en-US" sz="1100" b="1" dirty="0"/>
          </a:p>
        </p:txBody>
      </p:sp>
    </p:spTree>
    <p:extLst>
      <p:ext uri="{BB962C8B-B14F-4D97-AF65-F5344CB8AC3E}">
        <p14:creationId xmlns:p14="http://schemas.microsoft.com/office/powerpoint/2010/main" val="39821246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left)">
                                      <p:cBhvr>
                                        <p:cTn id="1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err="1"/>
              <a:t>Datos</a:t>
            </a:r>
            <a:r>
              <a:rPr lang="en-GB" b="1"/>
              <a:t> </a:t>
            </a:r>
            <a:r>
              <a:rPr lang="en-GB" b="1" err="1"/>
              <a:t>paranormales</a:t>
            </a:r>
            <a:endParaRPr lang="en-US"/>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err="1"/>
              <a:t>Modelar</a:t>
            </a:r>
            <a:r>
              <a:rPr lang="en-US" sz="1400"/>
              <a:t> la </a:t>
            </a:r>
            <a:r>
              <a:rPr lang="en-US" sz="1400" err="1"/>
              <a:t>distribución</a:t>
            </a:r>
            <a:r>
              <a:rPr lang="en-US" sz="1400"/>
              <a:t> con </a:t>
            </a:r>
            <a:r>
              <a:rPr lang="en-US" sz="1400" b="1" err="1"/>
              <a:t>glmmTMB</a:t>
            </a:r>
            <a:endParaRPr lang="en-US" sz="1400" b="1">
              <a:solidFill>
                <a:schemeClr val="accent2"/>
              </a:solidFill>
              <a:latin typeface="+mn-lt"/>
            </a:endParaRPr>
          </a:p>
        </p:txBody>
      </p:sp>
      <p:sp>
        <p:nvSpPr>
          <p:cNvPr id="10" name="Rectangle 9">
            <a:extLst>
              <a:ext uri="{FF2B5EF4-FFF2-40B4-BE49-F238E27FC236}">
                <a16:creationId xmlns:a16="http://schemas.microsoft.com/office/drawing/2014/main" id="{FA4980DD-07F6-45CC-8173-87F2C43A7E35}"/>
              </a:ext>
            </a:extLst>
          </p:cNvPr>
          <p:cNvSpPr/>
          <p:nvPr/>
        </p:nvSpPr>
        <p:spPr>
          <a:xfrm>
            <a:off x="563057" y="1989246"/>
            <a:ext cx="7677653" cy="2708434"/>
          </a:xfrm>
          <a:prstGeom prst="rect">
            <a:avLst/>
          </a:prstGeom>
          <a:solidFill>
            <a:schemeClr val="bg1">
              <a:lumMod val="95000"/>
            </a:schemeClr>
          </a:solidFill>
        </p:spPr>
        <p:txBody>
          <a:bodyPr wrap="square">
            <a:spAutoFit/>
          </a:bodyPr>
          <a:lstStyle/>
          <a:p>
            <a:endParaRPr lang="en-GB" sz="1000">
              <a:solidFill>
                <a:srgbClr val="8000FF"/>
              </a:solidFill>
              <a:latin typeface="Courier New" panose="02070309020205020404" pitchFamily="49" charset="0"/>
            </a:endParaRPr>
          </a:p>
          <a:p>
            <a:r>
              <a:rPr lang="en-GB" sz="1000">
                <a:solidFill>
                  <a:srgbClr val="8000FF"/>
                </a:solidFill>
                <a:latin typeface="Courier New" panose="02070309020205020404" pitchFamily="49" charset="0"/>
              </a:rPr>
              <a:t>library</a:t>
            </a:r>
            <a:r>
              <a:rPr lang="en-GB" sz="1000" b="1">
                <a:solidFill>
                  <a:srgbClr val="000080"/>
                </a:solidFill>
                <a:latin typeface="Courier New" panose="02070309020205020404" pitchFamily="49" charset="0"/>
              </a:rPr>
              <a:t>(</a:t>
            </a:r>
            <a:r>
              <a:rPr lang="en-GB" sz="1000" err="1">
                <a:solidFill>
                  <a:srgbClr val="000000"/>
                </a:solidFill>
                <a:latin typeface="Courier New" panose="02070309020205020404" pitchFamily="49" charset="0"/>
              </a:rPr>
              <a:t>glmmTMB</a:t>
            </a:r>
            <a:r>
              <a:rPr lang="en-GB" sz="1000" b="1">
                <a:solidFill>
                  <a:srgbClr val="000080"/>
                </a:solidFill>
                <a:latin typeface="Courier New" panose="02070309020205020404" pitchFamily="49" charset="0"/>
              </a:rPr>
              <a:t>)</a:t>
            </a:r>
          </a:p>
          <a:p>
            <a:endParaRPr lang="en-GB" sz="1000">
              <a:solidFill>
                <a:srgbClr val="008000"/>
              </a:solidFill>
              <a:latin typeface="Courier New" panose="02070309020205020404" pitchFamily="49" charset="0"/>
            </a:endParaRPr>
          </a:p>
          <a:p>
            <a:r>
              <a:rPr lang="en-GB" sz="1000">
                <a:solidFill>
                  <a:srgbClr val="008000"/>
                </a:solidFill>
                <a:latin typeface="Courier New" panose="02070309020205020404" pitchFamily="49" charset="0"/>
              </a:rPr>
              <a:t># </a:t>
            </a:r>
            <a:r>
              <a:rPr lang="en-GB" sz="1000" err="1">
                <a:solidFill>
                  <a:srgbClr val="008000"/>
                </a:solidFill>
                <a:latin typeface="Courier New" panose="02070309020205020404" pitchFamily="49" charset="0"/>
              </a:rPr>
              <a:t>Igual</a:t>
            </a:r>
            <a:r>
              <a:rPr lang="en-GB" sz="1000">
                <a:solidFill>
                  <a:srgbClr val="008000"/>
                </a:solidFill>
                <a:latin typeface="Courier New" panose="02070309020205020404" pitchFamily="49" charset="0"/>
              </a:rPr>
              <a:t> que m6.1 </a:t>
            </a:r>
            <a:r>
              <a:rPr lang="en-GB" sz="1000" err="1">
                <a:solidFill>
                  <a:srgbClr val="008000"/>
                </a:solidFill>
                <a:latin typeface="Courier New" panose="02070309020205020404" pitchFamily="49" charset="0"/>
              </a:rPr>
              <a:t>pero</a:t>
            </a:r>
            <a:r>
              <a:rPr lang="en-GB" sz="1000">
                <a:solidFill>
                  <a:srgbClr val="008000"/>
                </a:solidFill>
                <a:latin typeface="Courier New" panose="02070309020205020404" pitchFamily="49" charset="0"/>
              </a:rPr>
              <a:t> con </a:t>
            </a:r>
            <a:r>
              <a:rPr lang="en-GB" sz="1000" err="1">
                <a:solidFill>
                  <a:srgbClr val="008000"/>
                </a:solidFill>
                <a:latin typeface="Courier New" panose="02070309020205020404" pitchFamily="49" charset="0"/>
              </a:rPr>
              <a:t>notación</a:t>
            </a:r>
            <a:r>
              <a:rPr lang="en-GB" sz="1000">
                <a:solidFill>
                  <a:srgbClr val="008000"/>
                </a:solidFill>
                <a:latin typeface="Courier New" panose="02070309020205020404" pitchFamily="49" charset="0"/>
              </a:rPr>
              <a:t> GLM </a:t>
            </a:r>
            <a:r>
              <a:rPr lang="en-GB" sz="1000" err="1">
                <a:solidFill>
                  <a:srgbClr val="008000"/>
                </a:solidFill>
                <a:latin typeface="Courier New" panose="02070309020205020404" pitchFamily="49" charset="0"/>
              </a:rPr>
              <a:t>explicita</a:t>
            </a:r>
            <a:endParaRPr lang="en-GB" sz="1000" b="1">
              <a:solidFill>
                <a:srgbClr val="000080"/>
              </a:solidFill>
              <a:latin typeface="Courier New" panose="02070309020205020404" pitchFamily="49" charset="0"/>
            </a:endParaRPr>
          </a:p>
          <a:p>
            <a:endParaRPr lang="en-GB" sz="1000">
              <a:solidFill>
                <a:srgbClr val="000000"/>
              </a:solidFill>
              <a:latin typeface="Courier New" panose="02070309020205020404" pitchFamily="49" charset="0"/>
            </a:endParaRPr>
          </a:p>
          <a:p>
            <a:r>
              <a:rPr lang="en-GB" sz="1000">
                <a:solidFill>
                  <a:srgbClr val="000000"/>
                </a:solidFill>
                <a:latin typeface="Courier New" panose="02070309020205020404" pitchFamily="49" charset="0"/>
              </a:rPr>
              <a:t>m6.1.1 </a:t>
            </a:r>
            <a:r>
              <a:rPr lang="en-GB" sz="1000" b="1">
                <a:solidFill>
                  <a:srgbClr val="000080"/>
                </a:solidFill>
                <a:latin typeface="Courier New" panose="02070309020205020404" pitchFamily="49" charset="0"/>
              </a:rPr>
              <a:t>&lt;-</a:t>
            </a:r>
            <a:r>
              <a:rPr lang="en-GB" sz="1000">
                <a:solidFill>
                  <a:srgbClr val="000000"/>
                </a:solidFill>
                <a:latin typeface="Courier New" panose="02070309020205020404" pitchFamily="49" charset="0"/>
              </a:rPr>
              <a:t> </a:t>
            </a:r>
            <a:r>
              <a:rPr lang="en-GB" sz="1000" err="1">
                <a:solidFill>
                  <a:srgbClr val="000000"/>
                </a:solidFill>
                <a:latin typeface="Courier New" panose="02070309020205020404" pitchFamily="49" charset="0"/>
              </a:rPr>
              <a:t>glmmTMB</a:t>
            </a:r>
            <a:r>
              <a:rPr lang="en-GB" sz="1000" b="1">
                <a:solidFill>
                  <a:srgbClr val="000080"/>
                </a:solidFill>
                <a:latin typeface="Courier New" panose="02070309020205020404" pitchFamily="49" charset="0"/>
              </a:rPr>
              <a:t>(</a:t>
            </a:r>
            <a:r>
              <a:rPr lang="en-GB" sz="1000" err="1">
                <a:solidFill>
                  <a:srgbClr val="000000"/>
                </a:solidFill>
                <a:latin typeface="Courier New" panose="02070309020205020404" pitchFamily="49" charset="0"/>
              </a:rPr>
              <a:t>Total_vol</a:t>
            </a:r>
            <a:r>
              <a:rPr lang="en-GB" sz="1000">
                <a:solidFill>
                  <a:srgbClr val="000000"/>
                </a:solidFill>
                <a:latin typeface="Courier New" panose="02070309020205020404" pitchFamily="49" charset="0"/>
              </a:rPr>
              <a:t> </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 BMI </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 </a:t>
            </a:r>
            <a:r>
              <a:rPr lang="en-GB" sz="1000" err="1">
                <a:solidFill>
                  <a:srgbClr val="000000"/>
                </a:solidFill>
                <a:latin typeface="Courier New" panose="02070309020205020404" pitchFamily="49" charset="0"/>
              </a:rPr>
              <a:t>Cancer_Status</a:t>
            </a:r>
            <a:r>
              <a:rPr lang="en-GB" sz="1000">
                <a:solidFill>
                  <a:srgbClr val="000000"/>
                </a:solidFill>
                <a:latin typeface="Courier New" panose="02070309020205020404" pitchFamily="49" charset="0"/>
              </a:rPr>
              <a:t> </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 Sex </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 Season, </a:t>
            </a:r>
          </a:p>
          <a:p>
            <a:r>
              <a:rPr lang="en-GB" sz="1000">
                <a:solidFill>
                  <a:srgbClr val="000000"/>
                </a:solidFill>
                <a:latin typeface="Courier New" panose="02070309020205020404" pitchFamily="49" charset="0"/>
              </a:rPr>
              <a:t>	</a:t>
            </a:r>
            <a:r>
              <a:rPr lang="en-GB" sz="1000">
                <a:solidFill>
                  <a:srgbClr val="8000FF"/>
                </a:solidFill>
                <a:latin typeface="Courier New" panose="02070309020205020404" pitchFamily="49" charset="0"/>
              </a:rPr>
              <a:t>data</a:t>
            </a:r>
            <a:r>
              <a:rPr lang="en-GB" sz="1000">
                <a:solidFill>
                  <a:srgbClr val="000000"/>
                </a:solidFill>
                <a:latin typeface="Courier New" panose="02070309020205020404" pitchFamily="49" charset="0"/>
              </a:rPr>
              <a:t> </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 d, </a:t>
            </a:r>
            <a:r>
              <a:rPr lang="en-GB" sz="1000">
                <a:solidFill>
                  <a:srgbClr val="8000FF"/>
                </a:solidFill>
                <a:latin typeface="Courier New" panose="02070309020205020404" pitchFamily="49" charset="0"/>
              </a:rPr>
              <a:t>family</a:t>
            </a:r>
            <a:r>
              <a:rPr lang="en-GB" sz="1000">
                <a:solidFill>
                  <a:srgbClr val="000000"/>
                </a:solidFill>
                <a:latin typeface="Courier New" panose="02070309020205020404" pitchFamily="49" charset="0"/>
              </a:rPr>
              <a:t> </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 </a:t>
            </a:r>
            <a:r>
              <a:rPr lang="en-GB" sz="1000">
                <a:solidFill>
                  <a:srgbClr val="8000FF"/>
                </a:solidFill>
                <a:latin typeface="Courier New" panose="02070309020205020404" pitchFamily="49" charset="0"/>
              </a:rPr>
              <a:t>gaussian</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 </a:t>
            </a:r>
          </a:p>
          <a:p>
            <a:endParaRPr lang="en-GB" sz="1000">
              <a:solidFill>
                <a:srgbClr val="000000"/>
              </a:solidFill>
              <a:latin typeface="Courier New" panose="02070309020205020404" pitchFamily="49" charset="0"/>
            </a:endParaRPr>
          </a:p>
          <a:p>
            <a:r>
              <a:rPr lang="en-GB" sz="1000">
                <a:solidFill>
                  <a:srgbClr val="000000"/>
                </a:solidFill>
                <a:latin typeface="Courier New" panose="02070309020205020404" pitchFamily="49" charset="0"/>
              </a:rPr>
              <a:t>m6.2 </a:t>
            </a:r>
            <a:r>
              <a:rPr lang="en-GB" sz="1000" b="1">
                <a:solidFill>
                  <a:srgbClr val="000080"/>
                </a:solidFill>
                <a:latin typeface="Courier New" panose="02070309020205020404" pitchFamily="49" charset="0"/>
              </a:rPr>
              <a:t>&lt;-</a:t>
            </a:r>
            <a:r>
              <a:rPr lang="en-GB" sz="1000">
                <a:solidFill>
                  <a:srgbClr val="000000"/>
                </a:solidFill>
                <a:latin typeface="Courier New" panose="02070309020205020404" pitchFamily="49" charset="0"/>
              </a:rPr>
              <a:t> </a:t>
            </a:r>
            <a:r>
              <a:rPr lang="en-GB" sz="1000" err="1">
                <a:solidFill>
                  <a:srgbClr val="000000"/>
                </a:solidFill>
                <a:latin typeface="Courier New" panose="02070309020205020404" pitchFamily="49" charset="0"/>
              </a:rPr>
              <a:t>glmmTMB</a:t>
            </a:r>
            <a:r>
              <a:rPr lang="en-GB" sz="1000" b="1">
                <a:solidFill>
                  <a:srgbClr val="000080"/>
                </a:solidFill>
                <a:latin typeface="Courier New" panose="02070309020205020404" pitchFamily="49" charset="0"/>
              </a:rPr>
              <a:t>(</a:t>
            </a:r>
            <a:r>
              <a:rPr lang="en-GB" sz="1000" err="1">
                <a:solidFill>
                  <a:srgbClr val="000000"/>
                </a:solidFill>
                <a:latin typeface="Courier New" panose="02070309020205020404" pitchFamily="49" charset="0"/>
              </a:rPr>
              <a:t>Total_vol</a:t>
            </a:r>
            <a:r>
              <a:rPr lang="en-GB" sz="1000">
                <a:solidFill>
                  <a:srgbClr val="000000"/>
                </a:solidFill>
                <a:latin typeface="Courier New" panose="02070309020205020404" pitchFamily="49" charset="0"/>
              </a:rPr>
              <a:t> </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 BMI </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 </a:t>
            </a:r>
            <a:r>
              <a:rPr lang="en-GB" sz="1000" err="1">
                <a:solidFill>
                  <a:srgbClr val="000000"/>
                </a:solidFill>
                <a:latin typeface="Courier New" panose="02070309020205020404" pitchFamily="49" charset="0"/>
              </a:rPr>
              <a:t>Cancer_Status</a:t>
            </a:r>
            <a:r>
              <a:rPr lang="en-GB" sz="1000">
                <a:solidFill>
                  <a:srgbClr val="000000"/>
                </a:solidFill>
                <a:latin typeface="Courier New" panose="02070309020205020404" pitchFamily="49" charset="0"/>
              </a:rPr>
              <a:t> </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 Sex </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 Season, </a:t>
            </a:r>
          </a:p>
          <a:p>
            <a:r>
              <a:rPr lang="en-GB" sz="1000">
                <a:solidFill>
                  <a:srgbClr val="000000"/>
                </a:solidFill>
                <a:latin typeface="Courier New" panose="02070309020205020404" pitchFamily="49" charset="0"/>
              </a:rPr>
              <a:t>	</a:t>
            </a:r>
            <a:r>
              <a:rPr lang="en-GB" sz="1000">
                <a:solidFill>
                  <a:srgbClr val="8000FF"/>
                </a:solidFill>
                <a:latin typeface="Courier New" panose="02070309020205020404" pitchFamily="49" charset="0"/>
              </a:rPr>
              <a:t>data</a:t>
            </a:r>
            <a:r>
              <a:rPr lang="en-GB" sz="1000">
                <a:solidFill>
                  <a:srgbClr val="000000"/>
                </a:solidFill>
                <a:latin typeface="Courier New" panose="02070309020205020404" pitchFamily="49" charset="0"/>
              </a:rPr>
              <a:t> </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 d, </a:t>
            </a:r>
            <a:r>
              <a:rPr lang="en-GB" sz="1000">
                <a:solidFill>
                  <a:srgbClr val="8000FF"/>
                </a:solidFill>
                <a:latin typeface="Courier New" panose="02070309020205020404" pitchFamily="49" charset="0"/>
              </a:rPr>
              <a:t>family</a:t>
            </a:r>
            <a:r>
              <a:rPr lang="en-GB" sz="1000">
                <a:solidFill>
                  <a:srgbClr val="000000"/>
                </a:solidFill>
                <a:latin typeface="Courier New" panose="02070309020205020404" pitchFamily="49" charset="0"/>
              </a:rPr>
              <a:t> </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 </a:t>
            </a:r>
            <a:r>
              <a:rPr lang="en-GB" sz="1000" err="1">
                <a:solidFill>
                  <a:srgbClr val="000000"/>
                </a:solidFill>
                <a:latin typeface="Courier New" panose="02070309020205020404" pitchFamily="49" charset="0"/>
              </a:rPr>
              <a:t>tweedie</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link </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 </a:t>
            </a:r>
            <a:r>
              <a:rPr lang="en-GB" sz="1000">
                <a:solidFill>
                  <a:srgbClr val="808080"/>
                </a:solidFill>
                <a:latin typeface="Courier New" panose="02070309020205020404" pitchFamily="49" charset="0"/>
              </a:rPr>
              <a:t>"log"</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   	</a:t>
            </a:r>
            <a:r>
              <a:rPr lang="en-GB" sz="1000">
                <a:solidFill>
                  <a:srgbClr val="008000"/>
                </a:solidFill>
                <a:latin typeface="Courier New" panose="02070309020205020404" pitchFamily="49" charset="0"/>
              </a:rPr>
              <a:t> # </a:t>
            </a:r>
            <a:r>
              <a:rPr lang="en-GB" sz="1000" err="1">
                <a:solidFill>
                  <a:srgbClr val="008000"/>
                </a:solidFill>
                <a:latin typeface="Courier New" panose="02070309020205020404" pitchFamily="49" charset="0"/>
              </a:rPr>
              <a:t>Modelando</a:t>
            </a:r>
            <a:r>
              <a:rPr lang="en-GB" sz="1000">
                <a:solidFill>
                  <a:srgbClr val="008000"/>
                </a:solidFill>
                <a:latin typeface="Courier New" panose="02070309020205020404" pitchFamily="49" charset="0"/>
              </a:rPr>
              <a:t> la </a:t>
            </a:r>
            <a:r>
              <a:rPr lang="en-GB" sz="1000" err="1">
                <a:solidFill>
                  <a:srgbClr val="008000"/>
                </a:solidFill>
                <a:latin typeface="Courier New" panose="02070309020205020404" pitchFamily="49" charset="0"/>
              </a:rPr>
              <a:t>distribución</a:t>
            </a:r>
            <a:endParaRPr lang="en-GB" sz="1000"/>
          </a:p>
          <a:p>
            <a:endParaRPr lang="en-GB" sz="1000">
              <a:solidFill>
                <a:srgbClr val="000000"/>
              </a:solidFill>
              <a:latin typeface="Courier New" panose="02070309020205020404" pitchFamily="49" charset="0"/>
            </a:endParaRPr>
          </a:p>
          <a:p>
            <a:r>
              <a:rPr lang="en-GB" sz="1000">
                <a:solidFill>
                  <a:srgbClr val="000000"/>
                </a:solidFill>
                <a:latin typeface="Courier New" panose="02070309020205020404" pitchFamily="49" charset="0"/>
              </a:rPr>
              <a:t>AIC</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m6.1, m6.1.1, m6.2</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 </a:t>
            </a:r>
          </a:p>
          <a:p>
            <a:endParaRPr lang="en-GB" sz="1000">
              <a:solidFill>
                <a:srgbClr val="000000"/>
              </a:solidFill>
              <a:latin typeface="Courier New" panose="02070309020205020404" pitchFamily="49" charset="0"/>
            </a:endParaRPr>
          </a:p>
          <a:p>
            <a:r>
              <a:rPr lang="en-GB" sz="1000">
                <a:solidFill>
                  <a:srgbClr val="000000"/>
                </a:solidFill>
                <a:latin typeface="Courier New" panose="02070309020205020404" pitchFamily="49" charset="0"/>
              </a:rPr>
              <a:t>&gt;      df      AIC</a:t>
            </a:r>
          </a:p>
          <a:p>
            <a:r>
              <a:rPr lang="en-GB" sz="1000">
                <a:solidFill>
                  <a:srgbClr val="000000"/>
                </a:solidFill>
                <a:latin typeface="Courier New" panose="02070309020205020404" pitchFamily="49" charset="0"/>
              </a:rPr>
              <a:t>m6.1    6 39960.32</a:t>
            </a:r>
          </a:p>
          <a:p>
            <a:r>
              <a:rPr lang="en-GB" sz="1000">
                <a:solidFill>
                  <a:srgbClr val="000000"/>
                </a:solidFill>
                <a:latin typeface="Courier New" panose="02070309020205020404" pitchFamily="49" charset="0"/>
              </a:rPr>
              <a:t>m6.1.1  6 39960.32</a:t>
            </a:r>
          </a:p>
          <a:p>
            <a:r>
              <a:rPr lang="en-GB" sz="1000" b="1">
                <a:solidFill>
                  <a:srgbClr val="00B050"/>
                </a:solidFill>
                <a:latin typeface="Courier New" panose="02070309020205020404" pitchFamily="49" charset="0"/>
              </a:rPr>
              <a:t>m6.2    7  5083.34</a:t>
            </a:r>
            <a:endParaRPr lang="en-GB" sz="1000" b="1">
              <a:solidFill>
                <a:srgbClr val="00B050"/>
              </a:solidFill>
            </a:endParaRPr>
          </a:p>
        </p:txBody>
      </p:sp>
      <p:sp>
        <p:nvSpPr>
          <p:cNvPr id="6" name="Flowchart: Off-page Connector 5">
            <a:extLst>
              <a:ext uri="{FF2B5EF4-FFF2-40B4-BE49-F238E27FC236}">
                <a16:creationId xmlns:a16="http://schemas.microsoft.com/office/drawing/2014/main" id="{A4CD41E7-5A4C-40D1-A46B-BBF956983C53}"/>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BA40D0CB-04F1-416C-BBFC-D9446C725493}" type="slidenum">
              <a:rPr lang="en-US" sz="1100" b="1" smtClean="0"/>
              <a:t>11</a:t>
            </a:fld>
            <a:endParaRPr lang="en-US" sz="1100" b="1" dirty="0"/>
          </a:p>
        </p:txBody>
      </p:sp>
    </p:spTree>
    <p:extLst>
      <p:ext uri="{BB962C8B-B14F-4D97-AF65-F5344CB8AC3E}">
        <p14:creationId xmlns:p14="http://schemas.microsoft.com/office/powerpoint/2010/main" val="20527224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US" b="1" err="1"/>
              <a:t>Datos</a:t>
            </a:r>
            <a:r>
              <a:rPr lang="en-US" b="1"/>
              <a:t> </a:t>
            </a:r>
            <a:r>
              <a:rPr lang="en-US" b="1" err="1"/>
              <a:t>paranormales</a:t>
            </a:r>
            <a:endParaRPr lang="en-US"/>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err="1"/>
              <a:t>Entender</a:t>
            </a:r>
            <a:r>
              <a:rPr lang="en-US" sz="1400"/>
              <a:t> el </a:t>
            </a:r>
            <a:r>
              <a:rPr lang="en-US" sz="1400" err="1"/>
              <a:t>resultado</a:t>
            </a:r>
            <a:endParaRPr lang="en-US" sz="1400" b="1">
              <a:solidFill>
                <a:schemeClr val="accent2"/>
              </a:solidFill>
              <a:latin typeface="+mn-lt"/>
            </a:endParaRPr>
          </a:p>
        </p:txBody>
      </p:sp>
      <p:sp>
        <p:nvSpPr>
          <p:cNvPr id="9" name="Rectangle 8">
            <a:extLst>
              <a:ext uri="{FF2B5EF4-FFF2-40B4-BE49-F238E27FC236}">
                <a16:creationId xmlns:a16="http://schemas.microsoft.com/office/drawing/2014/main" id="{C050EB67-26E2-4413-B5AD-3899231A8052}"/>
              </a:ext>
            </a:extLst>
          </p:cNvPr>
          <p:cNvSpPr/>
          <p:nvPr/>
        </p:nvSpPr>
        <p:spPr>
          <a:xfrm>
            <a:off x="563058" y="1777327"/>
            <a:ext cx="4251462" cy="2985433"/>
          </a:xfrm>
          <a:prstGeom prst="rect">
            <a:avLst/>
          </a:prstGeom>
          <a:solidFill>
            <a:schemeClr val="bg1">
              <a:lumMod val="95000"/>
            </a:schemeClr>
          </a:solidFill>
        </p:spPr>
        <p:txBody>
          <a:bodyPr wrap="square">
            <a:spAutoFit/>
          </a:bodyPr>
          <a:lstStyle/>
          <a:p>
            <a:r>
              <a:rPr lang="en-GB" sz="850">
                <a:solidFill>
                  <a:srgbClr val="000000"/>
                </a:solidFill>
                <a:latin typeface="Courier New" panose="02070309020205020404" pitchFamily="49" charset="0"/>
              </a:rPr>
              <a:t> Family: </a:t>
            </a:r>
            <a:r>
              <a:rPr lang="en-GB" sz="850" err="1">
                <a:solidFill>
                  <a:srgbClr val="000000"/>
                </a:solidFill>
                <a:latin typeface="Courier New" panose="02070309020205020404" pitchFamily="49" charset="0"/>
              </a:rPr>
              <a:t>tweedie</a:t>
            </a:r>
            <a:r>
              <a:rPr lang="en-GB" sz="850">
                <a:solidFill>
                  <a:srgbClr val="000000"/>
                </a:solidFill>
                <a:latin typeface="Courier New" panose="02070309020205020404" pitchFamily="49" charset="0"/>
              </a:rPr>
              <a:t>  ( </a:t>
            </a:r>
            <a:r>
              <a:rPr lang="en-GB" sz="850" b="1">
                <a:solidFill>
                  <a:srgbClr val="00B050"/>
                </a:solidFill>
                <a:latin typeface="Courier New" panose="02070309020205020404" pitchFamily="49" charset="0"/>
              </a:rPr>
              <a:t>log</a:t>
            </a:r>
            <a:r>
              <a:rPr lang="en-GB" sz="850">
                <a:solidFill>
                  <a:srgbClr val="000000"/>
                </a:solidFill>
                <a:latin typeface="Courier New" panose="02070309020205020404" pitchFamily="49" charset="0"/>
              </a:rPr>
              <a:t> )</a:t>
            </a:r>
          </a:p>
          <a:p>
            <a:r>
              <a:rPr lang="en-GB" sz="850">
                <a:solidFill>
                  <a:srgbClr val="000000"/>
                </a:solidFill>
                <a:latin typeface="Courier New" panose="02070309020205020404" pitchFamily="49" charset="0"/>
              </a:rPr>
              <a:t>Formula:          </a:t>
            </a:r>
            <a:r>
              <a:rPr lang="en-GB" sz="850" err="1">
                <a:solidFill>
                  <a:srgbClr val="000000"/>
                </a:solidFill>
                <a:latin typeface="Courier New" panose="02070309020205020404" pitchFamily="49" charset="0"/>
              </a:rPr>
              <a:t>Total_vol</a:t>
            </a:r>
            <a:r>
              <a:rPr lang="en-GB" sz="850">
                <a:solidFill>
                  <a:srgbClr val="000000"/>
                </a:solidFill>
                <a:latin typeface="Courier New" panose="02070309020205020404" pitchFamily="49" charset="0"/>
              </a:rPr>
              <a:t> ~ </a:t>
            </a:r>
            <a:r>
              <a:rPr lang="en-GB" sz="850" err="1">
                <a:solidFill>
                  <a:srgbClr val="000000"/>
                </a:solidFill>
                <a:latin typeface="Courier New" panose="02070309020205020404" pitchFamily="49" charset="0"/>
              </a:rPr>
              <a:t>Cancer_Status</a:t>
            </a:r>
            <a:r>
              <a:rPr lang="en-GB" sz="850">
                <a:solidFill>
                  <a:srgbClr val="000000"/>
                </a:solidFill>
                <a:latin typeface="Courier New" panose="02070309020205020404" pitchFamily="49" charset="0"/>
              </a:rPr>
              <a:t> + Sex + Season</a:t>
            </a:r>
          </a:p>
          <a:p>
            <a:r>
              <a:rPr lang="en-GB" sz="850">
                <a:solidFill>
                  <a:srgbClr val="000000"/>
                </a:solidFill>
                <a:latin typeface="Courier New" panose="02070309020205020404" pitchFamily="49" charset="0"/>
              </a:rPr>
              <a:t>Data: d[, `:=`(</a:t>
            </a:r>
            <a:r>
              <a:rPr lang="en-GB" sz="850" err="1">
                <a:solidFill>
                  <a:srgbClr val="000000"/>
                </a:solidFill>
                <a:latin typeface="Courier New" panose="02070309020205020404" pitchFamily="49" charset="0"/>
              </a:rPr>
              <a:t>Cancer_Status</a:t>
            </a:r>
            <a:r>
              <a:rPr lang="en-GB" sz="850">
                <a:solidFill>
                  <a:srgbClr val="000000"/>
                </a:solidFill>
                <a:latin typeface="Courier New" panose="02070309020205020404" pitchFamily="49" charset="0"/>
              </a:rPr>
              <a:t>, </a:t>
            </a:r>
            <a:r>
              <a:rPr lang="en-GB" sz="850" err="1">
                <a:solidFill>
                  <a:srgbClr val="000000"/>
                </a:solidFill>
                <a:latin typeface="Courier New" panose="02070309020205020404" pitchFamily="49" charset="0"/>
              </a:rPr>
              <a:t>as.factor</a:t>
            </a:r>
            <a:r>
              <a:rPr lang="en-GB" sz="850">
                <a:solidFill>
                  <a:srgbClr val="000000"/>
                </a:solidFill>
                <a:latin typeface="Courier New" panose="02070309020205020404" pitchFamily="49" charset="0"/>
              </a:rPr>
              <a:t>(</a:t>
            </a:r>
            <a:r>
              <a:rPr lang="en-GB" sz="850" err="1">
                <a:solidFill>
                  <a:srgbClr val="000000"/>
                </a:solidFill>
                <a:latin typeface="Courier New" panose="02070309020205020404" pitchFamily="49" charset="0"/>
              </a:rPr>
              <a:t>Cancer_Status</a:t>
            </a:r>
            <a:r>
              <a:rPr lang="en-GB" sz="850">
                <a:solidFill>
                  <a:srgbClr val="000000"/>
                </a:solidFill>
                <a:latin typeface="Courier New" panose="02070309020205020404" pitchFamily="49" charset="0"/>
              </a:rPr>
              <a:t>))]</a:t>
            </a:r>
          </a:p>
          <a:p>
            <a:endParaRPr lang="en-GB" sz="850">
              <a:solidFill>
                <a:srgbClr val="000000"/>
              </a:solidFill>
              <a:latin typeface="Courier New" panose="02070309020205020404" pitchFamily="49" charset="0"/>
            </a:endParaRPr>
          </a:p>
          <a:p>
            <a:r>
              <a:rPr lang="en-GB" sz="850">
                <a:solidFill>
                  <a:srgbClr val="000000"/>
                </a:solidFill>
                <a:latin typeface="Courier New" panose="02070309020205020404" pitchFamily="49" charset="0"/>
              </a:rPr>
              <a:t>     AIC      BIC   </a:t>
            </a:r>
            <a:r>
              <a:rPr lang="en-GB" sz="850" err="1">
                <a:solidFill>
                  <a:srgbClr val="000000"/>
                </a:solidFill>
                <a:latin typeface="Courier New" panose="02070309020205020404" pitchFamily="49" charset="0"/>
              </a:rPr>
              <a:t>logLik</a:t>
            </a:r>
            <a:r>
              <a:rPr lang="en-GB" sz="850">
                <a:solidFill>
                  <a:srgbClr val="000000"/>
                </a:solidFill>
                <a:latin typeface="Courier New" panose="02070309020205020404" pitchFamily="49" charset="0"/>
              </a:rPr>
              <a:t> deviance </a:t>
            </a:r>
            <a:r>
              <a:rPr lang="en-GB" sz="850" err="1">
                <a:solidFill>
                  <a:srgbClr val="000000"/>
                </a:solidFill>
                <a:latin typeface="Courier New" panose="02070309020205020404" pitchFamily="49" charset="0"/>
              </a:rPr>
              <a:t>df.resid</a:t>
            </a:r>
            <a:r>
              <a:rPr lang="en-GB" sz="850">
                <a:solidFill>
                  <a:srgbClr val="000000"/>
                </a:solidFill>
                <a:latin typeface="Courier New" panose="02070309020205020404" pitchFamily="49" charset="0"/>
              </a:rPr>
              <a:t> </a:t>
            </a:r>
          </a:p>
          <a:p>
            <a:r>
              <a:rPr lang="en-GB" sz="850">
                <a:solidFill>
                  <a:srgbClr val="000000"/>
                </a:solidFill>
                <a:latin typeface="Courier New" panose="02070309020205020404" pitchFamily="49" charset="0"/>
              </a:rPr>
              <a:t>  5104.6   5143.2  -2546.3   5092.6     4586 </a:t>
            </a:r>
          </a:p>
          <a:p>
            <a:endParaRPr lang="en-GB" sz="850">
              <a:solidFill>
                <a:srgbClr val="000000"/>
              </a:solidFill>
              <a:latin typeface="Courier New" panose="02070309020205020404" pitchFamily="49" charset="0"/>
            </a:endParaRPr>
          </a:p>
          <a:p>
            <a:endParaRPr lang="en-GB" sz="850">
              <a:solidFill>
                <a:srgbClr val="000000"/>
              </a:solidFill>
              <a:latin typeface="Courier New" panose="02070309020205020404" pitchFamily="49" charset="0"/>
            </a:endParaRPr>
          </a:p>
          <a:p>
            <a:r>
              <a:rPr lang="en-GB" sz="850">
                <a:solidFill>
                  <a:srgbClr val="000000"/>
                </a:solidFill>
                <a:latin typeface="Courier New" panose="02070309020205020404" pitchFamily="49" charset="0"/>
              </a:rPr>
              <a:t>Overdispersion parameter for </a:t>
            </a:r>
            <a:r>
              <a:rPr lang="en-GB" sz="850" err="1">
                <a:solidFill>
                  <a:srgbClr val="000000"/>
                </a:solidFill>
                <a:latin typeface="Courier New" panose="02070309020205020404" pitchFamily="49" charset="0"/>
              </a:rPr>
              <a:t>tweedie</a:t>
            </a:r>
            <a:r>
              <a:rPr lang="en-GB" sz="850">
                <a:solidFill>
                  <a:srgbClr val="000000"/>
                </a:solidFill>
                <a:latin typeface="Courier New" panose="02070309020205020404" pitchFamily="49" charset="0"/>
              </a:rPr>
              <a:t> family (): 49.3 </a:t>
            </a:r>
          </a:p>
          <a:p>
            <a:endParaRPr lang="en-GB" sz="850">
              <a:solidFill>
                <a:srgbClr val="000000"/>
              </a:solidFill>
              <a:latin typeface="Courier New" panose="02070309020205020404" pitchFamily="49" charset="0"/>
            </a:endParaRPr>
          </a:p>
          <a:p>
            <a:r>
              <a:rPr lang="en-GB" sz="850">
                <a:solidFill>
                  <a:srgbClr val="000000"/>
                </a:solidFill>
                <a:latin typeface="Courier New" panose="02070309020205020404" pitchFamily="49" charset="0"/>
              </a:rPr>
              <a:t>Conditional model:</a:t>
            </a:r>
          </a:p>
          <a:p>
            <a:r>
              <a:rPr lang="en-GB" sz="850">
                <a:solidFill>
                  <a:srgbClr val="000000"/>
                </a:solidFill>
                <a:latin typeface="Courier New" panose="02070309020205020404" pitchFamily="49" charset="0"/>
              </a:rPr>
              <a:t>               Estimate Std. Error z value </a:t>
            </a:r>
            <a:r>
              <a:rPr lang="en-GB" sz="850" err="1">
                <a:solidFill>
                  <a:srgbClr val="000000"/>
                </a:solidFill>
                <a:latin typeface="Courier New" panose="02070309020205020404" pitchFamily="49" charset="0"/>
              </a:rPr>
              <a:t>Pr</a:t>
            </a:r>
            <a:r>
              <a:rPr lang="en-GB" sz="850">
                <a:solidFill>
                  <a:srgbClr val="000000"/>
                </a:solidFill>
                <a:latin typeface="Courier New" panose="02070309020205020404" pitchFamily="49" charset="0"/>
              </a:rPr>
              <a:t>(&gt;|z|)    </a:t>
            </a:r>
          </a:p>
          <a:p>
            <a:r>
              <a:rPr lang="en-GB" sz="850">
                <a:solidFill>
                  <a:srgbClr val="000000"/>
                </a:solidFill>
                <a:latin typeface="Courier New" panose="02070309020205020404" pitchFamily="49" charset="0"/>
              </a:rPr>
              <a:t>(Intercept)     5.08051    0.58791   8.642  &lt; 2e-16 ***</a:t>
            </a:r>
          </a:p>
          <a:p>
            <a:r>
              <a:rPr lang="en-GB" sz="850" b="1">
                <a:solidFill>
                  <a:srgbClr val="00B050"/>
                </a:solidFill>
                <a:latin typeface="Courier New" panose="02070309020205020404" pitchFamily="49" charset="0"/>
              </a:rPr>
              <a:t>BMI            -0.08965    </a:t>
            </a:r>
            <a:r>
              <a:rPr lang="en-GB" sz="850">
                <a:solidFill>
                  <a:srgbClr val="000000"/>
                </a:solidFill>
                <a:latin typeface="Courier New" panose="02070309020205020404" pitchFamily="49" charset="0"/>
              </a:rPr>
              <a:t>0.01883  -4.761 1.93e-06 ***</a:t>
            </a:r>
          </a:p>
          <a:p>
            <a:r>
              <a:rPr lang="en-GB" sz="850" b="1">
                <a:solidFill>
                  <a:srgbClr val="00B050"/>
                </a:solidFill>
                <a:latin typeface="Courier New" panose="02070309020205020404" pitchFamily="49" charset="0"/>
              </a:rPr>
              <a:t>Cancer_Status1 -0.44755    </a:t>
            </a:r>
            <a:r>
              <a:rPr lang="en-GB" sz="850">
                <a:solidFill>
                  <a:srgbClr val="000000"/>
                </a:solidFill>
                <a:latin typeface="Courier New" panose="02070309020205020404" pitchFamily="49" charset="0"/>
              </a:rPr>
              <a:t>0.17739  -2.523  0.01164 *  </a:t>
            </a:r>
          </a:p>
          <a:p>
            <a:r>
              <a:rPr lang="en-GB" sz="850" b="1">
                <a:solidFill>
                  <a:srgbClr val="00B050"/>
                </a:solidFill>
                <a:latin typeface="Courier New" panose="02070309020205020404" pitchFamily="49" charset="0"/>
              </a:rPr>
              <a:t>Sex            -1.63311    </a:t>
            </a:r>
            <a:r>
              <a:rPr lang="en-GB" sz="850">
                <a:solidFill>
                  <a:srgbClr val="000000"/>
                </a:solidFill>
                <a:latin typeface="Courier New" panose="02070309020205020404" pitchFamily="49" charset="0"/>
              </a:rPr>
              <a:t>0.18545  -8.806  &lt; 2e-16 ***</a:t>
            </a:r>
          </a:p>
          <a:p>
            <a:r>
              <a:rPr lang="en-GB" sz="850" b="1">
                <a:solidFill>
                  <a:srgbClr val="00B050"/>
                </a:solidFill>
                <a:latin typeface="Courier New" panose="02070309020205020404" pitchFamily="49" charset="0"/>
              </a:rPr>
              <a:t>Season          0.22783    </a:t>
            </a:r>
            <a:r>
              <a:rPr lang="en-GB" sz="850">
                <a:solidFill>
                  <a:srgbClr val="000000"/>
                </a:solidFill>
                <a:latin typeface="Courier New" panose="02070309020205020404" pitchFamily="49" charset="0"/>
              </a:rPr>
              <a:t>0.07683   2.966  0.00302 ** </a:t>
            </a:r>
          </a:p>
          <a:p>
            <a:r>
              <a:rPr lang="en-GB" sz="850">
                <a:solidFill>
                  <a:srgbClr val="000000"/>
                </a:solidFill>
                <a:latin typeface="Courier New" panose="02070309020205020404" pitchFamily="49" charset="0"/>
              </a:rPr>
              <a:t>---</a:t>
            </a:r>
          </a:p>
          <a:p>
            <a:r>
              <a:rPr lang="en-GB" sz="850" err="1">
                <a:solidFill>
                  <a:srgbClr val="000000"/>
                </a:solidFill>
                <a:latin typeface="Courier New" panose="02070309020205020404" pitchFamily="49" charset="0"/>
              </a:rPr>
              <a:t>Signif</a:t>
            </a:r>
            <a:r>
              <a:rPr lang="en-GB" sz="850">
                <a:solidFill>
                  <a:srgbClr val="000000"/>
                </a:solidFill>
                <a:latin typeface="Courier New" panose="02070309020205020404" pitchFamily="49" charset="0"/>
              </a:rPr>
              <a:t>. codes:  0 ‘***’ 0.001 ‘**’ 0.01 ‘*’ 0.05 ‘.’ 0.1 ‘ ’ 1</a:t>
            </a:r>
          </a:p>
          <a:p>
            <a:endParaRPr lang="en-GB" sz="850">
              <a:solidFill>
                <a:srgbClr val="000000"/>
              </a:solidFill>
              <a:latin typeface="Courier New" panose="02070309020205020404" pitchFamily="49" charset="0"/>
            </a:endParaRPr>
          </a:p>
          <a:p>
            <a:r>
              <a:rPr lang="en-GB" sz="900">
                <a:solidFill>
                  <a:srgbClr val="008000"/>
                </a:solidFill>
                <a:latin typeface="Courier New" panose="02070309020205020404" pitchFamily="49" charset="0"/>
              </a:rPr>
              <a:t># </a:t>
            </a:r>
            <a:r>
              <a:rPr lang="en-GB" sz="900" err="1">
                <a:solidFill>
                  <a:srgbClr val="008000"/>
                </a:solidFill>
                <a:latin typeface="Courier New" panose="02070309020205020404" pitchFamily="49" charset="0"/>
              </a:rPr>
              <a:t>Representar</a:t>
            </a:r>
            <a:r>
              <a:rPr lang="en-GB" sz="900">
                <a:solidFill>
                  <a:srgbClr val="008000"/>
                </a:solidFill>
                <a:latin typeface="Courier New" panose="02070309020205020404" pitchFamily="49" charset="0"/>
              </a:rPr>
              <a:t> el </a:t>
            </a:r>
            <a:r>
              <a:rPr lang="en-GB" sz="900" err="1">
                <a:solidFill>
                  <a:srgbClr val="008000"/>
                </a:solidFill>
                <a:latin typeface="Courier New" panose="02070309020205020404" pitchFamily="49" charset="0"/>
              </a:rPr>
              <a:t>resultado</a:t>
            </a:r>
            <a:endParaRPr lang="en-GB" sz="900">
              <a:solidFill>
                <a:srgbClr val="000000"/>
              </a:solidFill>
              <a:latin typeface="Courier New" panose="02070309020205020404" pitchFamily="49" charset="0"/>
            </a:endParaRPr>
          </a:p>
          <a:p>
            <a:r>
              <a:rPr lang="en-GB" sz="900" err="1">
                <a:solidFill>
                  <a:srgbClr val="000000"/>
                </a:solidFill>
                <a:latin typeface="Courier New" panose="02070309020205020404" pitchFamily="49" charset="0"/>
              </a:rPr>
              <a:t>plot_model</a:t>
            </a:r>
            <a:r>
              <a:rPr lang="en-GB" sz="900" b="1">
                <a:solidFill>
                  <a:srgbClr val="000080"/>
                </a:solidFill>
                <a:latin typeface="Courier New" panose="02070309020205020404" pitchFamily="49" charset="0"/>
              </a:rPr>
              <a:t>(</a:t>
            </a:r>
            <a:r>
              <a:rPr lang="en-GB" sz="900">
                <a:solidFill>
                  <a:srgbClr val="000000"/>
                </a:solidFill>
                <a:latin typeface="Courier New" panose="02070309020205020404" pitchFamily="49" charset="0"/>
              </a:rPr>
              <a:t>m6.2, </a:t>
            </a:r>
            <a:r>
              <a:rPr lang="en-GB" sz="900" err="1">
                <a:solidFill>
                  <a:srgbClr val="000000"/>
                </a:solidFill>
                <a:latin typeface="Courier New" panose="02070309020205020404" pitchFamily="49" charset="0"/>
              </a:rPr>
              <a:t>sort.est</a:t>
            </a:r>
            <a:r>
              <a:rPr lang="en-GB" sz="900">
                <a:solidFill>
                  <a:srgbClr val="000000"/>
                </a:solidFill>
                <a:latin typeface="Courier New" panose="02070309020205020404" pitchFamily="49" charset="0"/>
              </a:rPr>
              <a:t> </a:t>
            </a:r>
            <a:r>
              <a:rPr lang="en-GB" sz="900" b="1">
                <a:solidFill>
                  <a:srgbClr val="000080"/>
                </a:solidFill>
                <a:latin typeface="Courier New" panose="02070309020205020404" pitchFamily="49" charset="0"/>
              </a:rPr>
              <a:t>=</a:t>
            </a:r>
            <a:r>
              <a:rPr lang="en-GB" sz="900">
                <a:solidFill>
                  <a:srgbClr val="000000"/>
                </a:solidFill>
                <a:latin typeface="Courier New" panose="02070309020205020404" pitchFamily="49" charset="0"/>
              </a:rPr>
              <a:t> T, </a:t>
            </a:r>
            <a:r>
              <a:rPr lang="en-GB" sz="900" err="1">
                <a:solidFill>
                  <a:srgbClr val="000000"/>
                </a:solidFill>
                <a:latin typeface="Courier New" panose="02070309020205020404" pitchFamily="49" charset="0"/>
              </a:rPr>
              <a:t>show.values</a:t>
            </a:r>
            <a:r>
              <a:rPr lang="en-GB" sz="900">
                <a:solidFill>
                  <a:srgbClr val="000000"/>
                </a:solidFill>
                <a:latin typeface="Courier New" panose="02070309020205020404" pitchFamily="49" charset="0"/>
              </a:rPr>
              <a:t> </a:t>
            </a:r>
            <a:r>
              <a:rPr lang="en-GB" sz="900" b="1">
                <a:solidFill>
                  <a:srgbClr val="000080"/>
                </a:solidFill>
                <a:latin typeface="Courier New" panose="02070309020205020404" pitchFamily="49" charset="0"/>
              </a:rPr>
              <a:t>=</a:t>
            </a:r>
            <a:r>
              <a:rPr lang="en-GB" sz="900">
                <a:solidFill>
                  <a:srgbClr val="000000"/>
                </a:solidFill>
                <a:latin typeface="Courier New" panose="02070309020205020404" pitchFamily="49" charset="0"/>
              </a:rPr>
              <a:t> </a:t>
            </a:r>
            <a:r>
              <a:rPr lang="en-GB" sz="900" b="1">
                <a:solidFill>
                  <a:srgbClr val="0000FF"/>
                </a:solidFill>
                <a:latin typeface="Courier New" panose="02070309020205020404" pitchFamily="49" charset="0"/>
              </a:rPr>
              <a:t>TRUE</a:t>
            </a:r>
            <a:r>
              <a:rPr lang="en-GB" sz="900" b="1">
                <a:solidFill>
                  <a:srgbClr val="000080"/>
                </a:solidFill>
                <a:latin typeface="Courier New" panose="02070309020205020404" pitchFamily="49" charset="0"/>
              </a:rPr>
              <a:t>)</a:t>
            </a:r>
            <a:r>
              <a:rPr lang="en-GB" sz="900">
                <a:solidFill>
                  <a:srgbClr val="000000"/>
                </a:solidFill>
                <a:latin typeface="Courier New" panose="02070309020205020404" pitchFamily="49" charset="0"/>
              </a:rPr>
              <a:t> </a:t>
            </a:r>
            <a:endParaRPr lang="en-GB" sz="900"/>
          </a:p>
        </p:txBody>
      </p:sp>
      <p:pic>
        <p:nvPicPr>
          <p:cNvPr id="3" name="Picture 2">
            <a:extLst>
              <a:ext uri="{FF2B5EF4-FFF2-40B4-BE49-F238E27FC236}">
                <a16:creationId xmlns:a16="http://schemas.microsoft.com/office/drawing/2014/main" id="{146ED7B5-9797-4CE5-A31C-A4A0752DF983}"/>
              </a:ext>
            </a:extLst>
          </p:cNvPr>
          <p:cNvPicPr>
            <a:picLocks noChangeAspect="1"/>
          </p:cNvPicPr>
          <p:nvPr/>
        </p:nvPicPr>
        <p:blipFill>
          <a:blip r:embed="rId2"/>
          <a:stretch>
            <a:fillRect/>
          </a:stretch>
        </p:blipFill>
        <p:spPr>
          <a:xfrm>
            <a:off x="4814519" y="1777327"/>
            <a:ext cx="4149969" cy="2969329"/>
          </a:xfrm>
          <a:prstGeom prst="rect">
            <a:avLst/>
          </a:prstGeom>
        </p:spPr>
      </p:pic>
      <p:sp>
        <p:nvSpPr>
          <p:cNvPr id="8" name="Flowchart: Off-page Connector 7">
            <a:extLst>
              <a:ext uri="{FF2B5EF4-FFF2-40B4-BE49-F238E27FC236}">
                <a16:creationId xmlns:a16="http://schemas.microsoft.com/office/drawing/2014/main" id="{A60CB858-439C-40D2-9611-D6BC3ED0E2DF}"/>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BA40D0CB-04F1-416C-BBFC-D9446C725493}" type="slidenum">
              <a:rPr lang="en-US" sz="1100" b="1" smtClean="0"/>
              <a:t>12</a:t>
            </a:fld>
            <a:endParaRPr lang="en-US" sz="1100" b="1" dirty="0"/>
          </a:p>
        </p:txBody>
      </p:sp>
    </p:spTree>
    <p:extLst>
      <p:ext uri="{BB962C8B-B14F-4D97-AF65-F5344CB8AC3E}">
        <p14:creationId xmlns:p14="http://schemas.microsoft.com/office/powerpoint/2010/main" val="33800208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US" b="1" err="1"/>
              <a:t>Datos</a:t>
            </a:r>
            <a:r>
              <a:rPr lang="en-US" b="1"/>
              <a:t> </a:t>
            </a:r>
            <a:r>
              <a:rPr lang="en-US" b="1" err="1"/>
              <a:t>paranormales</a:t>
            </a:r>
            <a:endParaRPr lang="en-US"/>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a:t>¿</a:t>
            </a:r>
            <a:r>
              <a:rPr lang="en-US" sz="1400" err="1"/>
              <a:t>Qué</a:t>
            </a:r>
            <a:r>
              <a:rPr lang="en-US" sz="1400"/>
              <a:t> es una </a:t>
            </a:r>
            <a:r>
              <a:rPr lang="en-US" sz="1400" err="1"/>
              <a:t>funci</a:t>
            </a:r>
            <a:r>
              <a:rPr lang="es-ES" sz="1400" err="1"/>
              <a:t>ón</a:t>
            </a:r>
            <a:r>
              <a:rPr lang="es-ES" sz="1400"/>
              <a:t> de enlace?</a:t>
            </a:r>
            <a:endParaRPr lang="en-US" sz="1400" b="1">
              <a:solidFill>
                <a:schemeClr val="accent2"/>
              </a:solidFill>
              <a:latin typeface="+mn-lt"/>
            </a:endParaRPr>
          </a:p>
        </p:txBody>
      </p:sp>
      <p:grpSp>
        <p:nvGrpSpPr>
          <p:cNvPr id="59" name="Group 58">
            <a:extLst>
              <a:ext uri="{FF2B5EF4-FFF2-40B4-BE49-F238E27FC236}">
                <a16:creationId xmlns:a16="http://schemas.microsoft.com/office/drawing/2014/main" id="{E6BF32CD-2793-43E8-B810-9C614496FA3F}"/>
              </a:ext>
            </a:extLst>
          </p:cNvPr>
          <p:cNvGrpSpPr/>
          <p:nvPr/>
        </p:nvGrpSpPr>
        <p:grpSpPr>
          <a:xfrm>
            <a:off x="913507" y="1921612"/>
            <a:ext cx="7469612" cy="1123734"/>
            <a:chOff x="913507" y="1921612"/>
            <a:chExt cx="7469612" cy="1123734"/>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A1529822-D09D-44ED-9EC1-59F038A22469}"/>
                    </a:ext>
                  </a:extLst>
                </p:cNvPr>
                <p:cNvSpPr txBox="1"/>
                <p:nvPr/>
              </p:nvSpPr>
              <p:spPr>
                <a:xfrm>
                  <a:off x="1188862" y="1921612"/>
                  <a:ext cx="6078132" cy="29931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ES" i="1">
                            <a:latin typeface="Cambria Math" panose="02040503050406030204" pitchFamily="18" charset="0"/>
                            <a:ea typeface="Cambria Math" panose="02040503050406030204" pitchFamily="18" charset="0"/>
                          </a:rPr>
                          <m:t>𝜇</m:t>
                        </m:r>
                        <m:r>
                          <a:rPr lang="en-GB" i="1">
                            <a:latin typeface="Cambria Math" panose="02040503050406030204" pitchFamily="18" charset="0"/>
                            <a:ea typeface="Cambria Math" panose="02040503050406030204" pitchFamily="18" charset="0"/>
                          </a:rPr>
                          <m:t> ~</m:t>
                        </m:r>
                        <m:sSub>
                          <m:sSubPr>
                            <m:ctrlPr>
                              <a:rPr lang="es-ES"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𝛽</m:t>
                            </m:r>
                          </m:e>
                          <m:sub>
                            <m:r>
                              <a:rPr lang="es-ES" i="1">
                                <a:latin typeface="Cambria Math" panose="02040503050406030204" pitchFamily="18" charset="0"/>
                                <a:ea typeface="Cambria Math" panose="02040503050406030204" pitchFamily="18" charset="0"/>
                              </a:rPr>
                              <m:t>1</m:t>
                            </m:r>
                          </m:sub>
                        </m:sSub>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𝑋</m:t>
                            </m:r>
                          </m:e>
                          <m:sub>
                            <m:r>
                              <a:rPr lang="en-GB" i="1">
                                <a:latin typeface="Cambria Math" panose="02040503050406030204" pitchFamily="18" charset="0"/>
                                <a:ea typeface="Cambria Math" panose="02040503050406030204" pitchFamily="18" charset="0"/>
                              </a:rPr>
                              <m:t>𝑖</m:t>
                            </m:r>
                          </m:sub>
                        </m:sSub>
                        <m:r>
                          <a:rPr lang="en-GB" i="1">
                            <a:latin typeface="Cambria Math" panose="02040503050406030204" pitchFamily="18" charset="0"/>
                            <a:ea typeface="Cambria Math" panose="02040503050406030204" pitchFamily="18" charset="0"/>
                          </a:rPr>
                          <m:t>+ </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𝛽</m:t>
                            </m:r>
                          </m:e>
                          <m:sub>
                            <m:r>
                              <a:rPr lang="en-GB" i="1">
                                <a:latin typeface="Cambria Math" panose="02040503050406030204" pitchFamily="18" charset="0"/>
                                <a:ea typeface="Cambria Math" panose="02040503050406030204" pitchFamily="18" charset="0"/>
                              </a:rPr>
                              <m:t>0</m:t>
                            </m:r>
                          </m:sub>
                        </m:sSub>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𝑒</m:t>
                            </m:r>
                          </m:e>
                          <m:sub>
                            <m:r>
                              <a:rPr lang="en-GB" i="1">
                                <a:latin typeface="Cambria Math" panose="02040503050406030204" pitchFamily="18" charset="0"/>
                                <a:ea typeface="Cambria Math" panose="02040503050406030204" pitchFamily="18" charset="0"/>
                              </a:rPr>
                              <m:t>𝑖𝑗</m:t>
                            </m:r>
                          </m:sub>
                        </m:sSub>
                      </m:oMath>
                    </m:oMathPara>
                  </a14:m>
                  <a:endParaRPr lang="en-GB"/>
                </a:p>
              </p:txBody>
            </p:sp>
          </mc:Choice>
          <mc:Fallback xmlns="">
            <p:sp>
              <p:nvSpPr>
                <p:cNvPr id="2" name="TextBox 1">
                  <a:extLst>
                    <a:ext uri="{FF2B5EF4-FFF2-40B4-BE49-F238E27FC236}">
                      <a16:creationId xmlns:a16="http://schemas.microsoft.com/office/drawing/2014/main" id="{A1529822-D09D-44ED-9EC1-59F038A22469}"/>
                    </a:ext>
                  </a:extLst>
                </p:cNvPr>
                <p:cNvSpPr txBox="1">
                  <a:spLocks noRot="1" noChangeAspect="1" noMove="1" noResize="1" noEditPoints="1" noAdjustHandles="1" noChangeArrowheads="1" noChangeShapeType="1" noTextEdit="1"/>
                </p:cNvSpPr>
                <p:nvPr/>
              </p:nvSpPr>
              <p:spPr>
                <a:xfrm>
                  <a:off x="1188862" y="1921612"/>
                  <a:ext cx="6078132" cy="299313"/>
                </a:xfrm>
                <a:prstGeom prst="rect">
                  <a:avLst/>
                </a:prstGeom>
                <a:blipFill>
                  <a:blip r:embed="rId2"/>
                  <a:stretch>
                    <a:fillRect b="-26531"/>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FC39CE8B-F838-4524-BA67-0537C07AC4FC}"/>
                </a:ext>
              </a:extLst>
            </p:cNvPr>
            <p:cNvSpPr/>
            <p:nvPr/>
          </p:nvSpPr>
          <p:spPr>
            <a:xfrm>
              <a:off x="4161235" y="2768347"/>
              <a:ext cx="283936" cy="276999"/>
            </a:xfrm>
            <a:prstGeom prst="rect">
              <a:avLst/>
            </a:prstGeom>
            <a:noFill/>
          </p:spPr>
          <p:txBody>
            <a:bodyPr wrap="square" lIns="91440" tIns="45720" rIns="91440" bIns="45720">
              <a:spAutoFit/>
            </a:bodyPr>
            <a:lstStyle/>
            <a:p>
              <a:pPr algn="ctr"/>
              <a:r>
                <a:rPr lang="en-GB" sz="1200">
                  <a:solidFill>
                    <a:srgbClr val="000000"/>
                  </a:solidFill>
                  <a:latin typeface="Courier New" panose="02070309020205020404" pitchFamily="49" charset="0"/>
                </a:rPr>
                <a:t>0</a:t>
              </a:r>
              <a:endParaRPr lang="en-GB" sz="1200"/>
            </a:p>
          </p:txBody>
        </p:sp>
        <p:cxnSp>
          <p:nvCxnSpPr>
            <p:cNvPr id="5" name="Straight Connector 4">
              <a:extLst>
                <a:ext uri="{FF2B5EF4-FFF2-40B4-BE49-F238E27FC236}">
                  <a16:creationId xmlns:a16="http://schemas.microsoft.com/office/drawing/2014/main" id="{88A99B86-426F-415A-A2AF-87397E5299EA}"/>
                </a:ext>
              </a:extLst>
            </p:cNvPr>
            <p:cNvCxnSpPr>
              <a:cxnSpLocks/>
            </p:cNvCxnSpPr>
            <p:nvPr/>
          </p:nvCxnSpPr>
          <p:spPr>
            <a:xfrm>
              <a:off x="1557766" y="2571750"/>
              <a:ext cx="6394343" cy="0"/>
            </a:xfrm>
            <a:prstGeom prst="line">
              <a:avLst/>
            </a:prstGeom>
            <a:ln w="19050">
              <a:headEnd type="triangle" w="med" len="med"/>
              <a:tailEnd type="triangle" w="med" len="med"/>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695ADA74-4C85-4380-95F9-575900228725}"/>
                    </a:ext>
                  </a:extLst>
                </p:cNvPr>
                <p:cNvSpPr txBox="1"/>
                <p:nvPr/>
              </p:nvSpPr>
              <p:spPr>
                <a:xfrm>
                  <a:off x="913507" y="2433250"/>
                  <a:ext cx="43115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s-ES" b="0" i="1" smtClean="0">
                            <a:latin typeface="Cambria Math" panose="02040503050406030204" pitchFamily="18" charset="0"/>
                          </a:rPr>
                          <m:t>∞</m:t>
                        </m:r>
                      </m:oMath>
                    </m:oMathPara>
                  </a14:m>
                  <a:endParaRPr lang="en-GB"/>
                </a:p>
              </p:txBody>
            </p:sp>
          </mc:Choice>
          <mc:Fallback xmlns="">
            <p:sp>
              <p:nvSpPr>
                <p:cNvPr id="24" name="TextBox 23">
                  <a:extLst>
                    <a:ext uri="{FF2B5EF4-FFF2-40B4-BE49-F238E27FC236}">
                      <a16:creationId xmlns:a16="http://schemas.microsoft.com/office/drawing/2014/main" id="{695ADA74-4C85-4380-95F9-575900228725}"/>
                    </a:ext>
                  </a:extLst>
                </p:cNvPr>
                <p:cNvSpPr txBox="1">
                  <a:spLocks noRot="1" noChangeAspect="1" noMove="1" noResize="1" noEditPoints="1" noAdjustHandles="1" noChangeArrowheads="1" noChangeShapeType="1" noTextEdit="1"/>
                </p:cNvSpPr>
                <p:nvPr/>
              </p:nvSpPr>
              <p:spPr>
                <a:xfrm>
                  <a:off x="913507" y="2433250"/>
                  <a:ext cx="431151" cy="276999"/>
                </a:xfrm>
                <a:prstGeom prst="rect">
                  <a:avLst/>
                </a:prstGeom>
                <a:blipFill>
                  <a:blip r:embed="rId3"/>
                  <a:stretch>
                    <a:fillRect l="-2817" r="-42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37CB7E97-F2B4-477A-8FD4-266781040BEA}"/>
                    </a:ext>
                  </a:extLst>
                </p:cNvPr>
                <p:cNvSpPr txBox="1"/>
                <p:nvPr/>
              </p:nvSpPr>
              <p:spPr>
                <a:xfrm>
                  <a:off x="8129019" y="2433250"/>
                  <a:ext cx="254100"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m:t>
                        </m:r>
                      </m:oMath>
                    </m:oMathPara>
                  </a14:m>
                  <a:endParaRPr lang="en-GB"/>
                </a:p>
              </p:txBody>
            </p:sp>
          </mc:Choice>
          <mc:Fallback xmlns="">
            <p:sp>
              <p:nvSpPr>
                <p:cNvPr id="26" name="TextBox 25">
                  <a:extLst>
                    <a:ext uri="{FF2B5EF4-FFF2-40B4-BE49-F238E27FC236}">
                      <a16:creationId xmlns:a16="http://schemas.microsoft.com/office/drawing/2014/main" id="{37CB7E97-F2B4-477A-8FD4-266781040BEA}"/>
                    </a:ext>
                  </a:extLst>
                </p:cNvPr>
                <p:cNvSpPr txBox="1">
                  <a:spLocks noRot="1" noChangeAspect="1" noMove="1" noResize="1" noEditPoints="1" noAdjustHandles="1" noChangeArrowheads="1" noChangeShapeType="1" noTextEdit="1"/>
                </p:cNvSpPr>
                <p:nvPr/>
              </p:nvSpPr>
              <p:spPr>
                <a:xfrm>
                  <a:off x="8129019" y="2433250"/>
                  <a:ext cx="254100" cy="276999"/>
                </a:xfrm>
                <a:prstGeom prst="rect">
                  <a:avLst/>
                </a:prstGeom>
                <a:blipFill>
                  <a:blip r:embed="rId4"/>
                  <a:stretch>
                    <a:fillRect l="-12195" r="-12195"/>
                  </a:stretch>
                </a:blipFill>
              </p:spPr>
              <p:txBody>
                <a:bodyPr/>
                <a:lstStyle/>
                <a:p>
                  <a:r>
                    <a:rPr lang="en-US">
                      <a:noFill/>
                    </a:rPr>
                    <a:t> </a:t>
                  </a:r>
                </a:p>
              </p:txBody>
            </p:sp>
          </mc:Fallback>
        </mc:AlternateContent>
        <p:cxnSp>
          <p:nvCxnSpPr>
            <p:cNvPr id="27" name="Straight Connector 26">
              <a:extLst>
                <a:ext uri="{FF2B5EF4-FFF2-40B4-BE49-F238E27FC236}">
                  <a16:creationId xmlns:a16="http://schemas.microsoft.com/office/drawing/2014/main" id="{C191BCF7-C154-4AF1-9BED-F4355BEC5810}"/>
                </a:ext>
              </a:extLst>
            </p:cNvPr>
            <p:cNvCxnSpPr>
              <a:cxnSpLocks/>
            </p:cNvCxnSpPr>
            <p:nvPr/>
          </p:nvCxnSpPr>
          <p:spPr>
            <a:xfrm>
              <a:off x="4303202" y="2447777"/>
              <a:ext cx="0" cy="267286"/>
            </a:xfrm>
            <a:prstGeom prst="line">
              <a:avLst/>
            </a:prstGeom>
            <a:ln w="28575"/>
          </p:spPr>
          <p:style>
            <a:lnRef idx="1">
              <a:schemeClr val="dk1"/>
            </a:lnRef>
            <a:fillRef idx="0">
              <a:schemeClr val="dk1"/>
            </a:fillRef>
            <a:effectRef idx="0">
              <a:schemeClr val="dk1"/>
            </a:effectRef>
            <a:fontRef idx="minor">
              <a:schemeClr val="tx1"/>
            </a:fontRef>
          </p:style>
        </p:cxnSp>
      </p:grpSp>
      <p:grpSp>
        <p:nvGrpSpPr>
          <p:cNvPr id="63" name="Group 62">
            <a:extLst>
              <a:ext uri="{FF2B5EF4-FFF2-40B4-BE49-F238E27FC236}">
                <a16:creationId xmlns:a16="http://schemas.microsoft.com/office/drawing/2014/main" id="{A23DE29D-A024-4D42-94E1-D094A5579DB6}"/>
              </a:ext>
            </a:extLst>
          </p:cNvPr>
          <p:cNvGrpSpPr/>
          <p:nvPr/>
        </p:nvGrpSpPr>
        <p:grpSpPr>
          <a:xfrm>
            <a:off x="984738" y="3101926"/>
            <a:ext cx="7411220" cy="982079"/>
            <a:chOff x="984738" y="3101926"/>
            <a:chExt cx="7411220" cy="982079"/>
          </a:xfrm>
        </p:grpSpPr>
        <p:sp>
          <p:nvSpPr>
            <p:cNvPr id="29" name="Arrow: Down 28">
              <a:extLst>
                <a:ext uri="{FF2B5EF4-FFF2-40B4-BE49-F238E27FC236}">
                  <a16:creationId xmlns:a16="http://schemas.microsoft.com/office/drawing/2014/main" id="{E968921F-EB2F-4F34-A2F5-BAA89E18168B}"/>
                </a:ext>
              </a:extLst>
            </p:cNvPr>
            <p:cNvSpPr/>
            <p:nvPr/>
          </p:nvSpPr>
          <p:spPr>
            <a:xfrm>
              <a:off x="3929309" y="3101926"/>
              <a:ext cx="737795" cy="278688"/>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2" name="Group 61">
              <a:extLst>
                <a:ext uri="{FF2B5EF4-FFF2-40B4-BE49-F238E27FC236}">
                  <a16:creationId xmlns:a16="http://schemas.microsoft.com/office/drawing/2014/main" id="{A75A3A2E-FD5B-48E4-8B78-8D8C0602E6CA}"/>
                </a:ext>
              </a:extLst>
            </p:cNvPr>
            <p:cNvGrpSpPr/>
            <p:nvPr/>
          </p:nvGrpSpPr>
          <p:grpSpPr>
            <a:xfrm>
              <a:off x="984738" y="3474856"/>
              <a:ext cx="7411220" cy="609149"/>
              <a:chOff x="984738" y="3474856"/>
              <a:chExt cx="7411220" cy="609149"/>
            </a:xfrm>
          </p:grpSpPr>
          <p:cxnSp>
            <p:nvCxnSpPr>
              <p:cNvPr id="32" name="Straight Connector 31">
                <a:extLst>
                  <a:ext uri="{FF2B5EF4-FFF2-40B4-BE49-F238E27FC236}">
                    <a16:creationId xmlns:a16="http://schemas.microsoft.com/office/drawing/2014/main" id="{E20F8727-FEF9-4860-B829-151FC18CCF24}"/>
                  </a:ext>
                </a:extLst>
              </p:cNvPr>
              <p:cNvCxnSpPr>
                <a:cxnSpLocks/>
              </p:cNvCxnSpPr>
              <p:nvPr/>
            </p:nvCxnSpPr>
            <p:spPr>
              <a:xfrm>
                <a:off x="4303202" y="3610411"/>
                <a:ext cx="3588775" cy="0"/>
              </a:xfrm>
              <a:prstGeom prst="line">
                <a:avLst/>
              </a:prstGeom>
              <a:ln w="19050">
                <a:headEnd type="none" w="med" len="med"/>
                <a:tailEnd type="triangle" w="med" len="med"/>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DEF3E5B3-B056-405E-92FC-28EE1E0EC466}"/>
                      </a:ext>
                    </a:extLst>
                  </p:cNvPr>
                  <p:cNvSpPr txBox="1"/>
                  <p:nvPr/>
                </p:nvSpPr>
                <p:spPr>
                  <a:xfrm>
                    <a:off x="8141859" y="3479404"/>
                    <a:ext cx="254099"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m:t>
                          </m:r>
                        </m:oMath>
                      </m:oMathPara>
                    </a14:m>
                    <a:endParaRPr lang="en-GB"/>
                  </a:p>
                </p:txBody>
              </p:sp>
            </mc:Choice>
            <mc:Fallback xmlns="">
              <p:sp>
                <p:nvSpPr>
                  <p:cNvPr id="33" name="TextBox 32">
                    <a:extLst>
                      <a:ext uri="{FF2B5EF4-FFF2-40B4-BE49-F238E27FC236}">
                        <a16:creationId xmlns:a16="http://schemas.microsoft.com/office/drawing/2014/main" id="{DEF3E5B3-B056-405E-92FC-28EE1E0EC466}"/>
                      </a:ext>
                    </a:extLst>
                  </p:cNvPr>
                  <p:cNvSpPr txBox="1">
                    <a:spLocks noRot="1" noChangeAspect="1" noMove="1" noResize="1" noEditPoints="1" noAdjustHandles="1" noChangeArrowheads="1" noChangeShapeType="1" noTextEdit="1"/>
                  </p:cNvSpPr>
                  <p:nvPr/>
                </p:nvSpPr>
                <p:spPr>
                  <a:xfrm>
                    <a:off x="8141859" y="3479404"/>
                    <a:ext cx="254099" cy="276999"/>
                  </a:xfrm>
                  <a:prstGeom prst="rect">
                    <a:avLst/>
                  </a:prstGeom>
                  <a:blipFill>
                    <a:blip r:embed="rId5"/>
                    <a:stretch>
                      <a:fillRect l="-12195" r="-12195"/>
                    </a:stretch>
                  </a:blipFill>
                </p:spPr>
                <p:txBody>
                  <a:bodyPr/>
                  <a:lstStyle/>
                  <a:p>
                    <a:r>
                      <a:rPr lang="en-US">
                        <a:noFill/>
                      </a:rPr>
                      <a:t> </a:t>
                    </a:r>
                  </a:p>
                </p:txBody>
              </p:sp>
            </mc:Fallback>
          </mc:AlternateContent>
          <p:cxnSp>
            <p:nvCxnSpPr>
              <p:cNvPr id="34" name="Straight Connector 33">
                <a:extLst>
                  <a:ext uri="{FF2B5EF4-FFF2-40B4-BE49-F238E27FC236}">
                    <a16:creationId xmlns:a16="http://schemas.microsoft.com/office/drawing/2014/main" id="{D7E2CD2B-76F4-4D77-983E-A000CDF80727}"/>
                  </a:ext>
                </a:extLst>
              </p:cNvPr>
              <p:cNvCxnSpPr>
                <a:cxnSpLocks/>
              </p:cNvCxnSpPr>
              <p:nvPr/>
            </p:nvCxnSpPr>
            <p:spPr>
              <a:xfrm>
                <a:off x="4307995" y="3479404"/>
                <a:ext cx="0" cy="267286"/>
              </a:xfrm>
              <a:prstGeom prst="line">
                <a:avLst/>
              </a:prstGeom>
              <a:ln w="28575"/>
            </p:spPr>
            <p:style>
              <a:lnRef idx="1">
                <a:schemeClr val="dk1"/>
              </a:lnRef>
              <a:fillRef idx="0">
                <a:schemeClr val="dk1"/>
              </a:fillRef>
              <a:effectRef idx="0">
                <a:schemeClr val="dk1"/>
              </a:effectRef>
              <a:fontRef idx="minor">
                <a:schemeClr val="tx1"/>
              </a:fontRef>
            </p:style>
          </p:cxnSp>
          <p:sp>
            <p:nvSpPr>
              <p:cNvPr id="43" name="Rectangle 42">
                <a:extLst>
                  <a:ext uri="{FF2B5EF4-FFF2-40B4-BE49-F238E27FC236}">
                    <a16:creationId xmlns:a16="http://schemas.microsoft.com/office/drawing/2014/main" id="{9BD16527-D039-4AA3-B38F-7A2E7C98C677}"/>
                  </a:ext>
                </a:extLst>
              </p:cNvPr>
              <p:cNvSpPr/>
              <p:nvPr/>
            </p:nvSpPr>
            <p:spPr>
              <a:xfrm>
                <a:off x="4172938" y="3807006"/>
                <a:ext cx="283936" cy="276999"/>
              </a:xfrm>
              <a:prstGeom prst="rect">
                <a:avLst/>
              </a:prstGeom>
              <a:noFill/>
            </p:spPr>
            <p:txBody>
              <a:bodyPr wrap="square" lIns="91440" tIns="45720" rIns="91440" bIns="45720">
                <a:spAutoFit/>
              </a:bodyPr>
              <a:lstStyle/>
              <a:p>
                <a:pPr algn="ctr"/>
                <a:r>
                  <a:rPr lang="en-GB" sz="1200">
                    <a:solidFill>
                      <a:srgbClr val="000000"/>
                    </a:solidFill>
                    <a:latin typeface="Courier New" panose="02070309020205020404" pitchFamily="49" charset="0"/>
                  </a:rPr>
                  <a:t>0</a:t>
                </a:r>
                <a:endParaRPr lang="en-GB" sz="1200"/>
              </a:p>
            </p:txBody>
          </p: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600D7222-6257-4190-81DC-930A76EFB929}"/>
                      </a:ext>
                    </a:extLst>
                  </p:cNvPr>
                  <p:cNvSpPr txBox="1"/>
                  <p:nvPr/>
                </p:nvSpPr>
                <p:spPr>
                  <a:xfrm>
                    <a:off x="984738" y="3474856"/>
                    <a:ext cx="2997307" cy="29931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s-ES" i="0" smtClean="0">
                              <a:latin typeface="Cambria Math" panose="02040503050406030204" pitchFamily="18" charset="0"/>
                              <a:ea typeface="Cambria Math" panose="02040503050406030204" pitchFamily="18" charset="0"/>
                            </a:rPr>
                            <m:t>log</m:t>
                          </m:r>
                          <m:r>
                            <a:rPr lang="es-ES" b="0" i="1" smtClean="0">
                              <a:latin typeface="Cambria Math" panose="02040503050406030204" pitchFamily="18" charset="0"/>
                              <a:ea typeface="Cambria Math" panose="02040503050406030204" pitchFamily="18" charset="0"/>
                            </a:rPr>
                            <m:t>⁡(</m:t>
                          </m:r>
                          <m:r>
                            <a:rPr lang="es-ES" i="1">
                              <a:latin typeface="Cambria Math" panose="02040503050406030204" pitchFamily="18" charset="0"/>
                              <a:ea typeface="Cambria Math" panose="02040503050406030204" pitchFamily="18" charset="0"/>
                            </a:rPr>
                            <m:t>𝜇</m:t>
                          </m:r>
                          <m:r>
                            <a:rPr lang="es-ES" b="0" i="1" smtClean="0">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 ~</m:t>
                          </m:r>
                          <m:sSub>
                            <m:sSubPr>
                              <m:ctrlPr>
                                <a:rPr lang="es-ES"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𝛽</m:t>
                              </m:r>
                            </m:e>
                            <m:sub>
                              <m:r>
                                <a:rPr lang="es-ES" i="1">
                                  <a:latin typeface="Cambria Math" panose="02040503050406030204" pitchFamily="18" charset="0"/>
                                  <a:ea typeface="Cambria Math" panose="02040503050406030204" pitchFamily="18" charset="0"/>
                                </a:rPr>
                                <m:t>1</m:t>
                              </m:r>
                            </m:sub>
                          </m:sSub>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𝑋</m:t>
                              </m:r>
                            </m:e>
                            <m:sub>
                              <m:r>
                                <a:rPr lang="en-GB" i="1">
                                  <a:latin typeface="Cambria Math" panose="02040503050406030204" pitchFamily="18" charset="0"/>
                                  <a:ea typeface="Cambria Math" panose="02040503050406030204" pitchFamily="18" charset="0"/>
                                </a:rPr>
                                <m:t>𝑖</m:t>
                              </m:r>
                            </m:sub>
                          </m:sSub>
                          <m:r>
                            <a:rPr lang="en-GB" i="1">
                              <a:latin typeface="Cambria Math" panose="02040503050406030204" pitchFamily="18" charset="0"/>
                              <a:ea typeface="Cambria Math" panose="02040503050406030204" pitchFamily="18" charset="0"/>
                            </a:rPr>
                            <m:t>+ </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𝛽</m:t>
                              </m:r>
                            </m:e>
                            <m:sub>
                              <m:r>
                                <a:rPr lang="en-GB" i="1">
                                  <a:latin typeface="Cambria Math" panose="02040503050406030204" pitchFamily="18" charset="0"/>
                                  <a:ea typeface="Cambria Math" panose="02040503050406030204" pitchFamily="18" charset="0"/>
                                </a:rPr>
                                <m:t>0</m:t>
                              </m:r>
                            </m:sub>
                          </m:sSub>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𝑒</m:t>
                              </m:r>
                            </m:e>
                            <m:sub>
                              <m:r>
                                <a:rPr lang="en-GB" i="1">
                                  <a:latin typeface="Cambria Math" panose="02040503050406030204" pitchFamily="18" charset="0"/>
                                  <a:ea typeface="Cambria Math" panose="02040503050406030204" pitchFamily="18" charset="0"/>
                                </a:rPr>
                                <m:t>𝑖𝑗</m:t>
                              </m:r>
                            </m:sub>
                          </m:sSub>
                        </m:oMath>
                      </m:oMathPara>
                    </a14:m>
                    <a:endParaRPr lang="en-GB"/>
                  </a:p>
                </p:txBody>
              </p:sp>
            </mc:Choice>
            <mc:Fallback xmlns="">
              <p:sp>
                <p:nvSpPr>
                  <p:cNvPr id="60" name="TextBox 59">
                    <a:extLst>
                      <a:ext uri="{FF2B5EF4-FFF2-40B4-BE49-F238E27FC236}">
                        <a16:creationId xmlns:a16="http://schemas.microsoft.com/office/drawing/2014/main" id="{600D7222-6257-4190-81DC-930A76EFB929}"/>
                      </a:ext>
                    </a:extLst>
                  </p:cNvPr>
                  <p:cNvSpPr txBox="1">
                    <a:spLocks noRot="1" noChangeAspect="1" noMove="1" noResize="1" noEditPoints="1" noAdjustHandles="1" noChangeArrowheads="1" noChangeShapeType="1" noTextEdit="1"/>
                  </p:cNvSpPr>
                  <p:nvPr/>
                </p:nvSpPr>
                <p:spPr>
                  <a:xfrm>
                    <a:off x="984738" y="3474856"/>
                    <a:ext cx="2997307" cy="299313"/>
                  </a:xfrm>
                  <a:prstGeom prst="rect">
                    <a:avLst/>
                  </a:prstGeom>
                  <a:blipFill>
                    <a:blip r:embed="rId6"/>
                    <a:stretch>
                      <a:fillRect b="-26531"/>
                    </a:stretch>
                  </a:blipFill>
                </p:spPr>
                <p:txBody>
                  <a:bodyPr/>
                  <a:lstStyle/>
                  <a:p>
                    <a:r>
                      <a:rPr lang="en-US">
                        <a:noFill/>
                      </a:rPr>
                      <a:t> </a:t>
                    </a:r>
                  </a:p>
                </p:txBody>
              </p:sp>
            </mc:Fallback>
          </mc:AlternateContent>
        </p:grpSp>
      </p:grpSp>
      <p:grpSp>
        <p:nvGrpSpPr>
          <p:cNvPr id="96" name="Group 95">
            <a:extLst>
              <a:ext uri="{FF2B5EF4-FFF2-40B4-BE49-F238E27FC236}">
                <a16:creationId xmlns:a16="http://schemas.microsoft.com/office/drawing/2014/main" id="{1B9BE0DE-1E56-4BEB-9CA6-7F51D120E465}"/>
              </a:ext>
            </a:extLst>
          </p:cNvPr>
          <p:cNvGrpSpPr/>
          <p:nvPr/>
        </p:nvGrpSpPr>
        <p:grpSpPr>
          <a:xfrm>
            <a:off x="984738" y="4154661"/>
            <a:ext cx="7340839" cy="612595"/>
            <a:chOff x="984738" y="4154661"/>
            <a:chExt cx="7340839" cy="612595"/>
          </a:xfrm>
        </p:grpSpPr>
        <p:cxnSp>
          <p:nvCxnSpPr>
            <p:cNvPr id="45" name="Straight Connector 44">
              <a:extLst>
                <a:ext uri="{FF2B5EF4-FFF2-40B4-BE49-F238E27FC236}">
                  <a16:creationId xmlns:a16="http://schemas.microsoft.com/office/drawing/2014/main" id="{87B145D7-3429-47DF-8CD2-E28BD6ABF4EB}"/>
                </a:ext>
              </a:extLst>
            </p:cNvPr>
            <p:cNvCxnSpPr>
              <a:cxnSpLocks/>
            </p:cNvCxnSpPr>
            <p:nvPr/>
          </p:nvCxnSpPr>
          <p:spPr>
            <a:xfrm>
              <a:off x="4305826" y="4290940"/>
              <a:ext cx="3888605" cy="0"/>
            </a:xfrm>
            <a:prstGeom prst="line">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491ECD9B-8F96-40C1-97AD-7FE7C0BD5C55}"/>
                </a:ext>
              </a:extLst>
            </p:cNvPr>
            <p:cNvCxnSpPr>
              <a:cxnSpLocks/>
            </p:cNvCxnSpPr>
            <p:nvPr/>
          </p:nvCxnSpPr>
          <p:spPr>
            <a:xfrm>
              <a:off x="4305826" y="4157297"/>
              <a:ext cx="0" cy="267286"/>
            </a:xfrm>
            <a:prstGeom prst="line">
              <a:avLst/>
            </a:prstGeom>
            <a:ln w="28575"/>
          </p:spPr>
          <p:style>
            <a:lnRef idx="1">
              <a:schemeClr val="dk1"/>
            </a:lnRef>
            <a:fillRef idx="0">
              <a:schemeClr val="dk1"/>
            </a:fillRef>
            <a:effectRef idx="0">
              <a:schemeClr val="dk1"/>
            </a:effectRef>
            <a:fontRef idx="minor">
              <a:schemeClr val="tx1"/>
            </a:fontRef>
          </p:style>
        </p:cxnSp>
        <p:sp>
          <p:nvSpPr>
            <p:cNvPr id="48" name="Rectangle 47">
              <a:extLst>
                <a:ext uri="{FF2B5EF4-FFF2-40B4-BE49-F238E27FC236}">
                  <a16:creationId xmlns:a16="http://schemas.microsoft.com/office/drawing/2014/main" id="{3EE9F08D-DF9A-4835-8E09-65AD9D84BC4B}"/>
                </a:ext>
              </a:extLst>
            </p:cNvPr>
            <p:cNvSpPr/>
            <p:nvPr/>
          </p:nvSpPr>
          <p:spPr>
            <a:xfrm>
              <a:off x="4172938" y="4490257"/>
              <a:ext cx="283936" cy="276999"/>
            </a:xfrm>
            <a:prstGeom prst="rect">
              <a:avLst/>
            </a:prstGeom>
            <a:noFill/>
          </p:spPr>
          <p:txBody>
            <a:bodyPr wrap="square" lIns="91440" tIns="45720" rIns="91440" bIns="45720">
              <a:spAutoFit/>
            </a:bodyPr>
            <a:lstStyle/>
            <a:p>
              <a:pPr algn="ctr"/>
              <a:r>
                <a:rPr lang="en-GB" sz="1200">
                  <a:solidFill>
                    <a:srgbClr val="000000"/>
                  </a:solidFill>
                  <a:latin typeface="Courier New" panose="02070309020205020404" pitchFamily="49" charset="0"/>
                </a:rPr>
                <a:t>0</a:t>
              </a:r>
              <a:endParaRPr lang="en-GB" sz="1200"/>
            </a:p>
          </p:txBody>
        </p:sp>
        <p:cxnSp>
          <p:nvCxnSpPr>
            <p:cNvPr id="50" name="Straight Connector 49">
              <a:extLst>
                <a:ext uri="{FF2B5EF4-FFF2-40B4-BE49-F238E27FC236}">
                  <a16:creationId xmlns:a16="http://schemas.microsoft.com/office/drawing/2014/main" id="{FF762D15-D9F1-4CC4-8B11-1C622BEC97DA}"/>
                </a:ext>
              </a:extLst>
            </p:cNvPr>
            <p:cNvCxnSpPr>
              <a:cxnSpLocks/>
            </p:cNvCxnSpPr>
            <p:nvPr/>
          </p:nvCxnSpPr>
          <p:spPr>
            <a:xfrm>
              <a:off x="8178353" y="4154661"/>
              <a:ext cx="0" cy="267286"/>
            </a:xfrm>
            <a:prstGeom prst="line">
              <a:avLst/>
            </a:prstGeom>
            <a:ln w="28575"/>
          </p:spPr>
          <p:style>
            <a:lnRef idx="1">
              <a:schemeClr val="dk1"/>
            </a:lnRef>
            <a:fillRef idx="0">
              <a:schemeClr val="dk1"/>
            </a:fillRef>
            <a:effectRef idx="0">
              <a:schemeClr val="dk1"/>
            </a:effectRef>
            <a:fontRef idx="minor">
              <a:schemeClr val="tx1"/>
            </a:fontRef>
          </p:style>
        </p:cxnSp>
        <p:sp>
          <p:nvSpPr>
            <p:cNvPr id="52" name="Rectangle 51">
              <a:extLst>
                <a:ext uri="{FF2B5EF4-FFF2-40B4-BE49-F238E27FC236}">
                  <a16:creationId xmlns:a16="http://schemas.microsoft.com/office/drawing/2014/main" id="{92124F01-719D-4C80-9067-7045E1D78970}"/>
                </a:ext>
              </a:extLst>
            </p:cNvPr>
            <p:cNvSpPr/>
            <p:nvPr/>
          </p:nvSpPr>
          <p:spPr>
            <a:xfrm>
              <a:off x="8041641" y="4490257"/>
              <a:ext cx="283936" cy="276999"/>
            </a:xfrm>
            <a:prstGeom prst="rect">
              <a:avLst/>
            </a:prstGeom>
            <a:noFill/>
          </p:spPr>
          <p:txBody>
            <a:bodyPr wrap="square" lIns="91440" tIns="45720" rIns="91440" bIns="45720">
              <a:spAutoFit/>
            </a:bodyPr>
            <a:lstStyle/>
            <a:p>
              <a:pPr algn="ctr"/>
              <a:r>
                <a:rPr lang="en-GB" sz="1200">
                  <a:solidFill>
                    <a:srgbClr val="000000"/>
                  </a:solidFill>
                  <a:latin typeface="Courier New" panose="02070309020205020404" pitchFamily="49" charset="0"/>
                </a:rPr>
                <a:t>1</a:t>
              </a:r>
              <a:endParaRPr lang="en-GB" sz="1200"/>
            </a:p>
          </p:txBody>
        </p: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F66858CA-7224-422B-86EF-BFFBE5F1373E}"/>
                    </a:ext>
                  </a:extLst>
                </p:cNvPr>
                <p:cNvSpPr txBox="1"/>
                <p:nvPr/>
              </p:nvSpPr>
              <p:spPr>
                <a:xfrm>
                  <a:off x="984738" y="4163378"/>
                  <a:ext cx="2997307" cy="51584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s-ES" i="0" smtClean="0">
                            <a:latin typeface="Cambria Math" panose="02040503050406030204" pitchFamily="18" charset="0"/>
                            <a:ea typeface="Cambria Math" panose="02040503050406030204" pitchFamily="18" charset="0"/>
                          </a:rPr>
                          <m:t>log</m:t>
                        </m:r>
                        <m:r>
                          <a:rPr lang="es-ES" b="0" i="1" smtClean="0">
                            <a:latin typeface="Cambria Math" panose="02040503050406030204" pitchFamily="18" charset="0"/>
                            <a:ea typeface="Cambria Math" panose="02040503050406030204" pitchFamily="18" charset="0"/>
                          </a:rPr>
                          <m:t>⁡(</m:t>
                        </m:r>
                        <m:f>
                          <m:fPr>
                            <m:ctrlPr>
                              <a:rPr lang="es-ES" b="0" i="1" smtClean="0">
                                <a:latin typeface="Cambria Math" panose="02040503050406030204" pitchFamily="18" charset="0"/>
                                <a:ea typeface="Cambria Math" panose="02040503050406030204" pitchFamily="18" charset="0"/>
                              </a:rPr>
                            </m:ctrlPr>
                          </m:fPr>
                          <m:num>
                            <m:r>
                              <a:rPr lang="es-ES" i="1">
                                <a:latin typeface="Cambria Math" panose="02040503050406030204" pitchFamily="18" charset="0"/>
                                <a:ea typeface="Cambria Math" panose="02040503050406030204" pitchFamily="18" charset="0"/>
                              </a:rPr>
                              <m:t>𝜇</m:t>
                            </m:r>
                          </m:num>
                          <m:den>
                            <m:r>
                              <a:rPr lang="es-ES" b="0" i="1" smtClean="0">
                                <a:latin typeface="Cambria Math" panose="02040503050406030204" pitchFamily="18" charset="0"/>
                                <a:ea typeface="Cambria Math" panose="02040503050406030204" pitchFamily="18" charset="0"/>
                              </a:rPr>
                              <m:t>1−</m:t>
                            </m:r>
                            <m:r>
                              <a:rPr lang="es-ES" i="1">
                                <a:latin typeface="Cambria Math" panose="02040503050406030204" pitchFamily="18" charset="0"/>
                                <a:ea typeface="Cambria Math" panose="02040503050406030204" pitchFamily="18" charset="0"/>
                              </a:rPr>
                              <m:t>𝜇</m:t>
                            </m:r>
                          </m:den>
                        </m:f>
                        <m:r>
                          <a:rPr lang="es-ES" b="0" i="1" smtClean="0">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 ~</m:t>
                        </m:r>
                        <m:sSub>
                          <m:sSubPr>
                            <m:ctrlPr>
                              <a:rPr lang="es-ES"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𝛽</m:t>
                            </m:r>
                          </m:e>
                          <m:sub>
                            <m:r>
                              <a:rPr lang="es-ES" i="1">
                                <a:latin typeface="Cambria Math" panose="02040503050406030204" pitchFamily="18" charset="0"/>
                                <a:ea typeface="Cambria Math" panose="02040503050406030204" pitchFamily="18" charset="0"/>
                              </a:rPr>
                              <m:t>1</m:t>
                            </m:r>
                          </m:sub>
                        </m:sSub>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𝑋</m:t>
                            </m:r>
                          </m:e>
                          <m:sub>
                            <m:r>
                              <a:rPr lang="en-GB" i="1">
                                <a:latin typeface="Cambria Math" panose="02040503050406030204" pitchFamily="18" charset="0"/>
                                <a:ea typeface="Cambria Math" panose="02040503050406030204" pitchFamily="18" charset="0"/>
                              </a:rPr>
                              <m:t>𝑖</m:t>
                            </m:r>
                          </m:sub>
                        </m:sSub>
                        <m:r>
                          <a:rPr lang="en-GB" i="1">
                            <a:latin typeface="Cambria Math" panose="02040503050406030204" pitchFamily="18" charset="0"/>
                            <a:ea typeface="Cambria Math" panose="02040503050406030204" pitchFamily="18" charset="0"/>
                          </a:rPr>
                          <m:t>+ </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𝛽</m:t>
                            </m:r>
                          </m:e>
                          <m:sub>
                            <m:r>
                              <a:rPr lang="en-GB" i="1">
                                <a:latin typeface="Cambria Math" panose="02040503050406030204" pitchFamily="18" charset="0"/>
                                <a:ea typeface="Cambria Math" panose="02040503050406030204" pitchFamily="18" charset="0"/>
                              </a:rPr>
                              <m:t>0</m:t>
                            </m:r>
                          </m:sub>
                        </m:sSub>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𝑒</m:t>
                            </m:r>
                          </m:e>
                          <m:sub>
                            <m:r>
                              <a:rPr lang="en-GB" i="1">
                                <a:latin typeface="Cambria Math" panose="02040503050406030204" pitchFamily="18" charset="0"/>
                                <a:ea typeface="Cambria Math" panose="02040503050406030204" pitchFamily="18" charset="0"/>
                              </a:rPr>
                              <m:t>𝑖𝑗</m:t>
                            </m:r>
                          </m:sub>
                        </m:sSub>
                      </m:oMath>
                    </m:oMathPara>
                  </a14:m>
                  <a:endParaRPr lang="en-GB"/>
                </a:p>
              </p:txBody>
            </p:sp>
          </mc:Choice>
          <mc:Fallback xmlns="">
            <p:sp>
              <p:nvSpPr>
                <p:cNvPr id="61" name="TextBox 60">
                  <a:extLst>
                    <a:ext uri="{FF2B5EF4-FFF2-40B4-BE49-F238E27FC236}">
                      <a16:creationId xmlns:a16="http://schemas.microsoft.com/office/drawing/2014/main" id="{F66858CA-7224-422B-86EF-BFFBE5F1373E}"/>
                    </a:ext>
                  </a:extLst>
                </p:cNvPr>
                <p:cNvSpPr txBox="1">
                  <a:spLocks noRot="1" noChangeAspect="1" noMove="1" noResize="1" noEditPoints="1" noAdjustHandles="1" noChangeArrowheads="1" noChangeShapeType="1" noTextEdit="1"/>
                </p:cNvSpPr>
                <p:nvPr/>
              </p:nvSpPr>
              <p:spPr>
                <a:xfrm>
                  <a:off x="984738" y="4163378"/>
                  <a:ext cx="2997307" cy="515847"/>
                </a:xfrm>
                <a:prstGeom prst="rect">
                  <a:avLst/>
                </a:prstGeom>
                <a:blipFill>
                  <a:blip r:embed="rId7"/>
                  <a:stretch>
                    <a:fillRect/>
                  </a:stretch>
                </a:blipFill>
              </p:spPr>
              <p:txBody>
                <a:bodyPr/>
                <a:lstStyle/>
                <a:p>
                  <a:r>
                    <a:rPr lang="en-US">
                      <a:noFill/>
                    </a:rPr>
                    <a:t> </a:t>
                  </a:r>
                </a:p>
              </p:txBody>
            </p:sp>
          </mc:Fallback>
        </mc:AlternateContent>
      </p:grpSp>
      <p:sp>
        <p:nvSpPr>
          <p:cNvPr id="28" name="Flowchart: Off-page Connector 27">
            <a:extLst>
              <a:ext uri="{FF2B5EF4-FFF2-40B4-BE49-F238E27FC236}">
                <a16:creationId xmlns:a16="http://schemas.microsoft.com/office/drawing/2014/main" id="{15C53376-C327-414D-A9DC-2901182ED297}"/>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BA40D0CB-04F1-416C-BBFC-D9446C725493}" type="slidenum">
              <a:rPr lang="en-US" sz="1100" b="1" smtClean="0"/>
              <a:t>13</a:t>
            </a:fld>
            <a:endParaRPr lang="en-US" sz="1100" b="1" dirty="0"/>
          </a:p>
        </p:txBody>
      </p:sp>
    </p:spTree>
    <p:extLst>
      <p:ext uri="{BB962C8B-B14F-4D97-AF65-F5344CB8AC3E}">
        <p14:creationId xmlns:p14="http://schemas.microsoft.com/office/powerpoint/2010/main" val="35391412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wipe(up)">
                                      <p:cBhvr>
                                        <p:cTn id="7" dur="500"/>
                                        <p:tgtEl>
                                          <p:spTgt spid="6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6"/>
                                        </p:tgtEl>
                                        <p:attrNameLst>
                                          <p:attrName>style.visibility</p:attrName>
                                        </p:attrNameLst>
                                      </p:cBhvr>
                                      <p:to>
                                        <p:strVal val="visible"/>
                                      </p:to>
                                    </p:set>
                                    <p:animEffect transition="in" filter="wipe(up)">
                                      <p:cBhvr>
                                        <p:cTn id="12"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US" b="1" err="1"/>
              <a:t>Datos</a:t>
            </a:r>
            <a:r>
              <a:rPr lang="en-US" b="1"/>
              <a:t> </a:t>
            </a:r>
            <a:r>
              <a:rPr lang="en-US" b="1" err="1"/>
              <a:t>paranormales</a:t>
            </a:r>
            <a:endParaRPr lang="en-US"/>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err="1"/>
              <a:t>Entender</a:t>
            </a:r>
            <a:r>
              <a:rPr lang="en-US" sz="1400"/>
              <a:t> el </a:t>
            </a:r>
            <a:r>
              <a:rPr lang="en-US" sz="1400" err="1"/>
              <a:t>resultado</a:t>
            </a:r>
            <a:endParaRPr lang="en-US" sz="1400" b="1">
              <a:solidFill>
                <a:schemeClr val="accent2"/>
              </a:solidFill>
              <a:latin typeface="+mn-lt"/>
            </a:endParaRPr>
          </a:p>
        </p:txBody>
      </p:sp>
      <p:sp>
        <p:nvSpPr>
          <p:cNvPr id="9" name="Rectangle 8">
            <a:extLst>
              <a:ext uri="{FF2B5EF4-FFF2-40B4-BE49-F238E27FC236}">
                <a16:creationId xmlns:a16="http://schemas.microsoft.com/office/drawing/2014/main" id="{C050EB67-26E2-4413-B5AD-3899231A8052}"/>
              </a:ext>
            </a:extLst>
          </p:cNvPr>
          <p:cNvSpPr/>
          <p:nvPr/>
        </p:nvSpPr>
        <p:spPr>
          <a:xfrm>
            <a:off x="563057" y="1777327"/>
            <a:ext cx="4283263" cy="2993127"/>
          </a:xfrm>
          <a:prstGeom prst="rect">
            <a:avLst/>
          </a:prstGeom>
          <a:solidFill>
            <a:schemeClr val="bg1">
              <a:lumMod val="95000"/>
            </a:schemeClr>
          </a:solidFill>
        </p:spPr>
        <p:txBody>
          <a:bodyPr wrap="square">
            <a:spAutoFit/>
          </a:bodyPr>
          <a:lstStyle/>
          <a:p>
            <a:r>
              <a:rPr lang="en-GB" sz="850">
                <a:solidFill>
                  <a:srgbClr val="000000"/>
                </a:solidFill>
                <a:latin typeface="Courier New" panose="02070309020205020404" pitchFamily="49" charset="0"/>
              </a:rPr>
              <a:t> Family: </a:t>
            </a:r>
            <a:r>
              <a:rPr lang="en-GB" sz="850" err="1">
                <a:solidFill>
                  <a:srgbClr val="000000"/>
                </a:solidFill>
                <a:latin typeface="Courier New" panose="02070309020205020404" pitchFamily="49" charset="0"/>
              </a:rPr>
              <a:t>tweedie</a:t>
            </a:r>
            <a:r>
              <a:rPr lang="en-GB" sz="850">
                <a:solidFill>
                  <a:srgbClr val="000000"/>
                </a:solidFill>
                <a:latin typeface="Courier New" panose="02070309020205020404" pitchFamily="49" charset="0"/>
              </a:rPr>
              <a:t>  ( </a:t>
            </a:r>
            <a:r>
              <a:rPr lang="en-GB" sz="850" b="1">
                <a:solidFill>
                  <a:srgbClr val="00B050"/>
                </a:solidFill>
                <a:latin typeface="Courier New" panose="02070309020205020404" pitchFamily="49" charset="0"/>
              </a:rPr>
              <a:t>log</a:t>
            </a:r>
            <a:r>
              <a:rPr lang="en-GB" sz="850">
                <a:solidFill>
                  <a:srgbClr val="000000"/>
                </a:solidFill>
                <a:latin typeface="Courier New" panose="02070309020205020404" pitchFamily="49" charset="0"/>
              </a:rPr>
              <a:t> )</a:t>
            </a:r>
          </a:p>
          <a:p>
            <a:r>
              <a:rPr lang="en-GB" sz="850">
                <a:solidFill>
                  <a:srgbClr val="000000"/>
                </a:solidFill>
                <a:latin typeface="Courier New" panose="02070309020205020404" pitchFamily="49" charset="0"/>
              </a:rPr>
              <a:t>Formula:          </a:t>
            </a:r>
            <a:r>
              <a:rPr lang="en-GB" sz="850" err="1">
                <a:solidFill>
                  <a:srgbClr val="000000"/>
                </a:solidFill>
                <a:latin typeface="Courier New" panose="02070309020205020404" pitchFamily="49" charset="0"/>
              </a:rPr>
              <a:t>Total_vol</a:t>
            </a:r>
            <a:r>
              <a:rPr lang="en-GB" sz="850">
                <a:solidFill>
                  <a:srgbClr val="000000"/>
                </a:solidFill>
                <a:latin typeface="Courier New" panose="02070309020205020404" pitchFamily="49" charset="0"/>
              </a:rPr>
              <a:t> ~ </a:t>
            </a:r>
            <a:r>
              <a:rPr lang="en-GB" sz="850" err="1">
                <a:solidFill>
                  <a:srgbClr val="000000"/>
                </a:solidFill>
                <a:latin typeface="Courier New" panose="02070309020205020404" pitchFamily="49" charset="0"/>
              </a:rPr>
              <a:t>Cancer_Status</a:t>
            </a:r>
            <a:r>
              <a:rPr lang="en-GB" sz="850">
                <a:solidFill>
                  <a:srgbClr val="000000"/>
                </a:solidFill>
                <a:latin typeface="Courier New" panose="02070309020205020404" pitchFamily="49" charset="0"/>
              </a:rPr>
              <a:t> + Sex + Season</a:t>
            </a:r>
          </a:p>
          <a:p>
            <a:r>
              <a:rPr lang="en-GB" sz="850">
                <a:solidFill>
                  <a:srgbClr val="000000"/>
                </a:solidFill>
                <a:latin typeface="Courier New" panose="02070309020205020404" pitchFamily="49" charset="0"/>
              </a:rPr>
              <a:t>Data: d[, `:=`(</a:t>
            </a:r>
            <a:r>
              <a:rPr lang="en-GB" sz="850" err="1">
                <a:solidFill>
                  <a:srgbClr val="000000"/>
                </a:solidFill>
                <a:latin typeface="Courier New" panose="02070309020205020404" pitchFamily="49" charset="0"/>
              </a:rPr>
              <a:t>Cancer_Status</a:t>
            </a:r>
            <a:r>
              <a:rPr lang="en-GB" sz="850">
                <a:solidFill>
                  <a:srgbClr val="000000"/>
                </a:solidFill>
                <a:latin typeface="Courier New" panose="02070309020205020404" pitchFamily="49" charset="0"/>
              </a:rPr>
              <a:t>, </a:t>
            </a:r>
            <a:r>
              <a:rPr lang="en-GB" sz="850" err="1">
                <a:solidFill>
                  <a:srgbClr val="000000"/>
                </a:solidFill>
                <a:latin typeface="Courier New" panose="02070309020205020404" pitchFamily="49" charset="0"/>
              </a:rPr>
              <a:t>as.factor</a:t>
            </a:r>
            <a:r>
              <a:rPr lang="en-GB" sz="850">
                <a:solidFill>
                  <a:srgbClr val="000000"/>
                </a:solidFill>
                <a:latin typeface="Courier New" panose="02070309020205020404" pitchFamily="49" charset="0"/>
              </a:rPr>
              <a:t>(</a:t>
            </a:r>
            <a:r>
              <a:rPr lang="en-GB" sz="850" err="1">
                <a:solidFill>
                  <a:srgbClr val="000000"/>
                </a:solidFill>
                <a:latin typeface="Courier New" panose="02070309020205020404" pitchFamily="49" charset="0"/>
              </a:rPr>
              <a:t>Cancer_Status</a:t>
            </a:r>
            <a:r>
              <a:rPr lang="en-GB" sz="850">
                <a:solidFill>
                  <a:srgbClr val="000000"/>
                </a:solidFill>
                <a:latin typeface="Courier New" panose="02070309020205020404" pitchFamily="49" charset="0"/>
              </a:rPr>
              <a:t>))]</a:t>
            </a:r>
          </a:p>
          <a:p>
            <a:endParaRPr lang="en-GB" sz="850">
              <a:solidFill>
                <a:srgbClr val="000000"/>
              </a:solidFill>
              <a:latin typeface="Courier New" panose="02070309020205020404" pitchFamily="49" charset="0"/>
            </a:endParaRPr>
          </a:p>
          <a:p>
            <a:r>
              <a:rPr lang="en-GB" sz="850">
                <a:solidFill>
                  <a:srgbClr val="000000"/>
                </a:solidFill>
                <a:latin typeface="Courier New" panose="02070309020205020404" pitchFamily="49" charset="0"/>
              </a:rPr>
              <a:t>     AIC      BIC   </a:t>
            </a:r>
            <a:r>
              <a:rPr lang="en-GB" sz="850" err="1">
                <a:solidFill>
                  <a:srgbClr val="000000"/>
                </a:solidFill>
                <a:latin typeface="Courier New" panose="02070309020205020404" pitchFamily="49" charset="0"/>
              </a:rPr>
              <a:t>logLik</a:t>
            </a:r>
            <a:r>
              <a:rPr lang="en-GB" sz="850">
                <a:solidFill>
                  <a:srgbClr val="000000"/>
                </a:solidFill>
                <a:latin typeface="Courier New" panose="02070309020205020404" pitchFamily="49" charset="0"/>
              </a:rPr>
              <a:t> deviance </a:t>
            </a:r>
            <a:r>
              <a:rPr lang="en-GB" sz="850" err="1">
                <a:solidFill>
                  <a:srgbClr val="000000"/>
                </a:solidFill>
                <a:latin typeface="Courier New" panose="02070309020205020404" pitchFamily="49" charset="0"/>
              </a:rPr>
              <a:t>df.resid</a:t>
            </a:r>
            <a:r>
              <a:rPr lang="en-GB" sz="850">
                <a:solidFill>
                  <a:srgbClr val="000000"/>
                </a:solidFill>
                <a:latin typeface="Courier New" panose="02070309020205020404" pitchFamily="49" charset="0"/>
              </a:rPr>
              <a:t> </a:t>
            </a:r>
          </a:p>
          <a:p>
            <a:r>
              <a:rPr lang="en-GB" sz="850">
                <a:solidFill>
                  <a:srgbClr val="000000"/>
                </a:solidFill>
                <a:latin typeface="Courier New" panose="02070309020205020404" pitchFamily="49" charset="0"/>
              </a:rPr>
              <a:t>  5104.6   5143.2  -2546.3   5092.6     4586 </a:t>
            </a:r>
          </a:p>
          <a:p>
            <a:endParaRPr lang="en-GB" sz="850">
              <a:solidFill>
                <a:srgbClr val="000000"/>
              </a:solidFill>
              <a:latin typeface="Courier New" panose="02070309020205020404" pitchFamily="49" charset="0"/>
            </a:endParaRPr>
          </a:p>
          <a:p>
            <a:endParaRPr lang="en-GB" sz="850">
              <a:solidFill>
                <a:srgbClr val="000000"/>
              </a:solidFill>
              <a:latin typeface="Courier New" panose="02070309020205020404" pitchFamily="49" charset="0"/>
            </a:endParaRPr>
          </a:p>
          <a:p>
            <a:r>
              <a:rPr lang="en-GB" sz="850">
                <a:solidFill>
                  <a:srgbClr val="000000"/>
                </a:solidFill>
                <a:latin typeface="Courier New" panose="02070309020205020404" pitchFamily="49" charset="0"/>
              </a:rPr>
              <a:t>Overdispersion parameter for </a:t>
            </a:r>
            <a:r>
              <a:rPr lang="en-GB" sz="850" err="1">
                <a:solidFill>
                  <a:srgbClr val="000000"/>
                </a:solidFill>
                <a:latin typeface="Courier New" panose="02070309020205020404" pitchFamily="49" charset="0"/>
              </a:rPr>
              <a:t>tweedie</a:t>
            </a:r>
            <a:r>
              <a:rPr lang="en-GB" sz="850">
                <a:solidFill>
                  <a:srgbClr val="000000"/>
                </a:solidFill>
                <a:latin typeface="Courier New" panose="02070309020205020404" pitchFamily="49" charset="0"/>
              </a:rPr>
              <a:t> family (): 49.3 </a:t>
            </a:r>
          </a:p>
          <a:p>
            <a:endParaRPr lang="en-GB" sz="850">
              <a:solidFill>
                <a:srgbClr val="000000"/>
              </a:solidFill>
              <a:latin typeface="Courier New" panose="02070309020205020404" pitchFamily="49" charset="0"/>
            </a:endParaRPr>
          </a:p>
          <a:p>
            <a:r>
              <a:rPr lang="en-GB" sz="850">
                <a:solidFill>
                  <a:srgbClr val="000000"/>
                </a:solidFill>
                <a:latin typeface="Courier New" panose="02070309020205020404" pitchFamily="49" charset="0"/>
              </a:rPr>
              <a:t>Conditional model:</a:t>
            </a:r>
          </a:p>
          <a:p>
            <a:r>
              <a:rPr lang="en-GB" sz="850">
                <a:solidFill>
                  <a:srgbClr val="000000"/>
                </a:solidFill>
                <a:latin typeface="Courier New" panose="02070309020205020404" pitchFamily="49" charset="0"/>
              </a:rPr>
              <a:t>               Estimate Std. Error z value </a:t>
            </a:r>
            <a:r>
              <a:rPr lang="en-GB" sz="850" err="1">
                <a:solidFill>
                  <a:srgbClr val="000000"/>
                </a:solidFill>
                <a:latin typeface="Courier New" panose="02070309020205020404" pitchFamily="49" charset="0"/>
              </a:rPr>
              <a:t>Pr</a:t>
            </a:r>
            <a:r>
              <a:rPr lang="en-GB" sz="850">
                <a:solidFill>
                  <a:srgbClr val="000000"/>
                </a:solidFill>
                <a:latin typeface="Courier New" panose="02070309020205020404" pitchFamily="49" charset="0"/>
              </a:rPr>
              <a:t>(&gt;|z|)    </a:t>
            </a:r>
          </a:p>
          <a:p>
            <a:r>
              <a:rPr lang="en-GB" sz="850">
                <a:solidFill>
                  <a:srgbClr val="000000"/>
                </a:solidFill>
                <a:latin typeface="Courier New" panose="02070309020205020404" pitchFamily="49" charset="0"/>
              </a:rPr>
              <a:t>(Intercept)    </a:t>
            </a:r>
            <a:r>
              <a:rPr lang="en-GB" sz="850" b="1">
                <a:solidFill>
                  <a:srgbClr val="00B050"/>
                </a:solidFill>
                <a:latin typeface="Courier New" panose="02070309020205020404" pitchFamily="49" charset="0"/>
              </a:rPr>
              <a:t> 2.80629    </a:t>
            </a:r>
            <a:r>
              <a:rPr lang="en-GB" sz="850">
                <a:solidFill>
                  <a:srgbClr val="000000"/>
                </a:solidFill>
                <a:latin typeface="Courier New" panose="02070309020205020404" pitchFamily="49" charset="0"/>
              </a:rPr>
              <a:t>0.34430   8.151 3.62e-16 ***</a:t>
            </a:r>
          </a:p>
          <a:p>
            <a:r>
              <a:rPr lang="en-GB" sz="850">
                <a:solidFill>
                  <a:srgbClr val="000000"/>
                </a:solidFill>
                <a:latin typeface="Courier New" panose="02070309020205020404" pitchFamily="49" charset="0"/>
              </a:rPr>
              <a:t>Cancer_Status1 </a:t>
            </a:r>
            <a:r>
              <a:rPr lang="en-GB" sz="850" b="1">
                <a:solidFill>
                  <a:srgbClr val="00B050"/>
                </a:solidFill>
                <a:latin typeface="Courier New" panose="02070309020205020404" pitchFamily="49" charset="0"/>
              </a:rPr>
              <a:t>-0.37062    </a:t>
            </a:r>
            <a:r>
              <a:rPr lang="en-GB" sz="850">
                <a:solidFill>
                  <a:srgbClr val="000000"/>
                </a:solidFill>
                <a:latin typeface="Courier New" panose="02070309020205020404" pitchFamily="49" charset="0"/>
              </a:rPr>
              <a:t>0.17799  -2.082  0.03731 *  </a:t>
            </a:r>
          </a:p>
          <a:p>
            <a:r>
              <a:rPr lang="en-GB" sz="850">
                <a:solidFill>
                  <a:srgbClr val="000000"/>
                </a:solidFill>
                <a:latin typeface="Courier New" panose="02070309020205020404" pitchFamily="49" charset="0"/>
              </a:rPr>
              <a:t>Sex            </a:t>
            </a:r>
            <a:r>
              <a:rPr lang="en-GB" sz="850" b="1">
                <a:solidFill>
                  <a:srgbClr val="00B050"/>
                </a:solidFill>
                <a:latin typeface="Courier New" panose="02070309020205020404" pitchFamily="49" charset="0"/>
              </a:rPr>
              <a:t>-1.68022    </a:t>
            </a:r>
            <a:r>
              <a:rPr lang="en-GB" sz="850">
                <a:solidFill>
                  <a:srgbClr val="000000"/>
                </a:solidFill>
                <a:latin typeface="Courier New" panose="02070309020205020404" pitchFamily="49" charset="0"/>
              </a:rPr>
              <a:t>0.18626  -9.021  &lt; 2e-16 ***</a:t>
            </a:r>
          </a:p>
          <a:p>
            <a:r>
              <a:rPr lang="en-GB" sz="850">
                <a:solidFill>
                  <a:srgbClr val="000000"/>
                </a:solidFill>
                <a:latin typeface="Courier New" panose="02070309020205020404" pitchFamily="49" charset="0"/>
              </a:rPr>
              <a:t>Season          </a:t>
            </a:r>
            <a:r>
              <a:rPr lang="en-GB" sz="850" b="1">
                <a:solidFill>
                  <a:srgbClr val="00B050"/>
                </a:solidFill>
                <a:latin typeface="Courier New" panose="02070309020205020404" pitchFamily="49" charset="0"/>
              </a:rPr>
              <a:t>0.23416</a:t>
            </a:r>
            <a:r>
              <a:rPr lang="en-GB" sz="850">
                <a:solidFill>
                  <a:srgbClr val="000000"/>
                </a:solidFill>
                <a:latin typeface="Courier New" panose="02070309020205020404" pitchFamily="49" charset="0"/>
              </a:rPr>
              <a:t>    0.07764   3.016  0.00256 ** </a:t>
            </a:r>
          </a:p>
          <a:p>
            <a:r>
              <a:rPr lang="en-GB" sz="850">
                <a:solidFill>
                  <a:srgbClr val="000000"/>
                </a:solidFill>
                <a:latin typeface="Courier New" panose="02070309020205020404" pitchFamily="49" charset="0"/>
              </a:rPr>
              <a:t>---</a:t>
            </a:r>
          </a:p>
          <a:p>
            <a:r>
              <a:rPr lang="en-GB" sz="850" err="1">
                <a:solidFill>
                  <a:srgbClr val="000000"/>
                </a:solidFill>
                <a:latin typeface="Courier New" panose="02070309020205020404" pitchFamily="49" charset="0"/>
              </a:rPr>
              <a:t>Signif</a:t>
            </a:r>
            <a:r>
              <a:rPr lang="en-GB" sz="850">
                <a:solidFill>
                  <a:srgbClr val="000000"/>
                </a:solidFill>
                <a:latin typeface="Courier New" panose="02070309020205020404" pitchFamily="49" charset="0"/>
              </a:rPr>
              <a:t>. codes:  0 ‘***’ 0.001 ‘**’ 0.01 ‘*’ 0.05 ‘.’ 0.1 ‘ ’ 1</a:t>
            </a:r>
          </a:p>
          <a:p>
            <a:endParaRPr lang="en-GB" sz="850">
              <a:solidFill>
                <a:srgbClr val="000000"/>
              </a:solidFill>
              <a:latin typeface="Courier New" panose="02070309020205020404" pitchFamily="49" charset="0"/>
            </a:endParaRPr>
          </a:p>
          <a:p>
            <a:r>
              <a:rPr lang="en-GB" sz="900">
                <a:solidFill>
                  <a:srgbClr val="008000"/>
                </a:solidFill>
                <a:latin typeface="Courier New" panose="02070309020205020404" pitchFamily="49" charset="0"/>
              </a:rPr>
              <a:t># </a:t>
            </a:r>
            <a:r>
              <a:rPr lang="en-GB" sz="900" err="1">
                <a:solidFill>
                  <a:srgbClr val="008000"/>
                </a:solidFill>
                <a:latin typeface="Courier New" panose="02070309020205020404" pitchFamily="49" charset="0"/>
              </a:rPr>
              <a:t>Representar</a:t>
            </a:r>
            <a:r>
              <a:rPr lang="en-GB" sz="900">
                <a:solidFill>
                  <a:srgbClr val="008000"/>
                </a:solidFill>
                <a:latin typeface="Courier New" panose="02070309020205020404" pitchFamily="49" charset="0"/>
              </a:rPr>
              <a:t> el </a:t>
            </a:r>
            <a:r>
              <a:rPr lang="en-GB" sz="900" err="1">
                <a:solidFill>
                  <a:srgbClr val="008000"/>
                </a:solidFill>
                <a:latin typeface="Courier New" panose="02070309020205020404" pitchFamily="49" charset="0"/>
              </a:rPr>
              <a:t>resultado</a:t>
            </a:r>
            <a:endParaRPr lang="en-GB" sz="900">
              <a:solidFill>
                <a:srgbClr val="000000"/>
              </a:solidFill>
              <a:latin typeface="Courier New" panose="02070309020205020404" pitchFamily="49" charset="0"/>
            </a:endParaRPr>
          </a:p>
          <a:p>
            <a:r>
              <a:rPr lang="en-GB" sz="900" err="1">
                <a:solidFill>
                  <a:srgbClr val="000000"/>
                </a:solidFill>
                <a:latin typeface="Courier New" panose="02070309020205020404" pitchFamily="49" charset="0"/>
              </a:rPr>
              <a:t>plot_model</a:t>
            </a:r>
            <a:r>
              <a:rPr lang="en-GB" sz="900" b="1">
                <a:solidFill>
                  <a:srgbClr val="000080"/>
                </a:solidFill>
                <a:latin typeface="Courier New" panose="02070309020205020404" pitchFamily="49" charset="0"/>
              </a:rPr>
              <a:t>(</a:t>
            </a:r>
            <a:r>
              <a:rPr lang="en-GB" sz="900">
                <a:solidFill>
                  <a:srgbClr val="000000"/>
                </a:solidFill>
                <a:latin typeface="Courier New" panose="02070309020205020404" pitchFamily="49" charset="0"/>
              </a:rPr>
              <a:t>m6.2, </a:t>
            </a:r>
            <a:r>
              <a:rPr lang="en-GB" sz="900" err="1">
                <a:solidFill>
                  <a:srgbClr val="000000"/>
                </a:solidFill>
                <a:latin typeface="Courier New" panose="02070309020205020404" pitchFamily="49" charset="0"/>
              </a:rPr>
              <a:t>sort.est</a:t>
            </a:r>
            <a:r>
              <a:rPr lang="en-GB" sz="900">
                <a:solidFill>
                  <a:srgbClr val="000000"/>
                </a:solidFill>
                <a:latin typeface="Courier New" panose="02070309020205020404" pitchFamily="49" charset="0"/>
              </a:rPr>
              <a:t> </a:t>
            </a:r>
            <a:r>
              <a:rPr lang="en-GB" sz="900" b="1">
                <a:solidFill>
                  <a:srgbClr val="000080"/>
                </a:solidFill>
                <a:latin typeface="Courier New" panose="02070309020205020404" pitchFamily="49" charset="0"/>
              </a:rPr>
              <a:t>=</a:t>
            </a:r>
            <a:r>
              <a:rPr lang="en-GB" sz="900">
                <a:solidFill>
                  <a:srgbClr val="000000"/>
                </a:solidFill>
                <a:latin typeface="Courier New" panose="02070309020205020404" pitchFamily="49" charset="0"/>
              </a:rPr>
              <a:t> </a:t>
            </a:r>
            <a:r>
              <a:rPr lang="en-GB" sz="900" b="1">
                <a:solidFill>
                  <a:srgbClr val="0000FF"/>
                </a:solidFill>
                <a:latin typeface="Courier New" panose="02070309020205020404" pitchFamily="49" charset="0"/>
              </a:rPr>
              <a:t>TRUE</a:t>
            </a:r>
            <a:r>
              <a:rPr lang="en-GB" sz="900">
                <a:solidFill>
                  <a:srgbClr val="000000"/>
                </a:solidFill>
                <a:latin typeface="Courier New" panose="02070309020205020404" pitchFamily="49" charset="0"/>
              </a:rPr>
              <a:t>, </a:t>
            </a:r>
            <a:r>
              <a:rPr lang="en-GB" sz="900" err="1">
                <a:solidFill>
                  <a:srgbClr val="000000"/>
                </a:solidFill>
                <a:latin typeface="Courier New" panose="02070309020205020404" pitchFamily="49" charset="0"/>
              </a:rPr>
              <a:t>show.values</a:t>
            </a:r>
            <a:r>
              <a:rPr lang="en-GB" sz="900">
                <a:solidFill>
                  <a:srgbClr val="000000"/>
                </a:solidFill>
                <a:latin typeface="Courier New" panose="02070309020205020404" pitchFamily="49" charset="0"/>
              </a:rPr>
              <a:t> </a:t>
            </a:r>
            <a:r>
              <a:rPr lang="en-GB" sz="900" b="1">
                <a:solidFill>
                  <a:srgbClr val="000080"/>
                </a:solidFill>
                <a:latin typeface="Courier New" panose="02070309020205020404" pitchFamily="49" charset="0"/>
              </a:rPr>
              <a:t>=</a:t>
            </a:r>
            <a:r>
              <a:rPr lang="en-GB" sz="900">
                <a:solidFill>
                  <a:srgbClr val="000000"/>
                </a:solidFill>
                <a:latin typeface="Courier New" panose="02070309020205020404" pitchFamily="49" charset="0"/>
              </a:rPr>
              <a:t> </a:t>
            </a:r>
            <a:r>
              <a:rPr lang="en-GB" sz="900" b="1">
                <a:solidFill>
                  <a:srgbClr val="0000FF"/>
                </a:solidFill>
                <a:latin typeface="Courier New" panose="02070309020205020404" pitchFamily="49" charset="0"/>
              </a:rPr>
              <a:t>TRUE, </a:t>
            </a:r>
          </a:p>
          <a:p>
            <a:r>
              <a:rPr lang="en-GB" sz="900" b="1">
                <a:solidFill>
                  <a:srgbClr val="0000FF"/>
                </a:solidFill>
                <a:latin typeface="Courier New" panose="02070309020205020404" pitchFamily="49" charset="0"/>
              </a:rPr>
              <a:t>	</a:t>
            </a:r>
            <a:r>
              <a:rPr lang="en-GB" sz="900">
                <a:solidFill>
                  <a:srgbClr val="000000"/>
                </a:solidFill>
                <a:latin typeface="Courier New" panose="02070309020205020404" pitchFamily="49" charset="0"/>
              </a:rPr>
              <a:t> transform </a:t>
            </a:r>
            <a:r>
              <a:rPr lang="en-GB" sz="900" b="1">
                <a:solidFill>
                  <a:srgbClr val="000080"/>
                </a:solidFill>
                <a:latin typeface="Courier New" panose="02070309020205020404" pitchFamily="49" charset="0"/>
              </a:rPr>
              <a:t>=</a:t>
            </a:r>
            <a:r>
              <a:rPr lang="en-GB" sz="900">
                <a:solidFill>
                  <a:srgbClr val="000000"/>
                </a:solidFill>
                <a:latin typeface="Courier New" panose="02070309020205020404" pitchFamily="49" charset="0"/>
              </a:rPr>
              <a:t> </a:t>
            </a:r>
            <a:r>
              <a:rPr lang="en-GB" sz="900">
                <a:solidFill>
                  <a:srgbClr val="808080"/>
                </a:solidFill>
                <a:latin typeface="Courier New" panose="02070309020205020404" pitchFamily="49" charset="0"/>
              </a:rPr>
              <a:t>"exp"</a:t>
            </a:r>
            <a:r>
              <a:rPr lang="en-GB" sz="900" b="1">
                <a:solidFill>
                  <a:srgbClr val="000080"/>
                </a:solidFill>
                <a:latin typeface="Courier New" panose="02070309020205020404" pitchFamily="49" charset="0"/>
              </a:rPr>
              <a:t>)</a:t>
            </a:r>
            <a:r>
              <a:rPr lang="en-GB" sz="900">
                <a:solidFill>
                  <a:srgbClr val="000000"/>
                </a:solidFill>
                <a:latin typeface="Courier New" panose="02070309020205020404" pitchFamily="49" charset="0"/>
              </a:rPr>
              <a:t> </a:t>
            </a:r>
            <a:endParaRPr lang="en-GB" sz="900"/>
          </a:p>
        </p:txBody>
      </p:sp>
      <p:pic>
        <p:nvPicPr>
          <p:cNvPr id="3" name="Picture 2">
            <a:extLst>
              <a:ext uri="{FF2B5EF4-FFF2-40B4-BE49-F238E27FC236}">
                <a16:creationId xmlns:a16="http://schemas.microsoft.com/office/drawing/2014/main" id="{A844BA54-E85E-4D79-836D-BF2097300EA7}"/>
              </a:ext>
            </a:extLst>
          </p:cNvPr>
          <p:cNvPicPr>
            <a:picLocks noChangeAspect="1"/>
          </p:cNvPicPr>
          <p:nvPr/>
        </p:nvPicPr>
        <p:blipFill>
          <a:blip r:embed="rId2"/>
          <a:stretch>
            <a:fillRect/>
          </a:stretch>
        </p:blipFill>
        <p:spPr>
          <a:xfrm>
            <a:off x="4846320" y="1777326"/>
            <a:ext cx="4118168" cy="2946575"/>
          </a:xfrm>
          <a:prstGeom prst="rect">
            <a:avLst/>
          </a:prstGeom>
        </p:spPr>
      </p:pic>
      <p:sp>
        <p:nvSpPr>
          <p:cNvPr id="7" name="Flowchart: Off-page Connector 6">
            <a:extLst>
              <a:ext uri="{FF2B5EF4-FFF2-40B4-BE49-F238E27FC236}">
                <a16:creationId xmlns:a16="http://schemas.microsoft.com/office/drawing/2014/main" id="{F386E863-E38D-497F-AEEA-188E7CB5EE5D}"/>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BA40D0CB-04F1-416C-BBFC-D9446C725493}" type="slidenum">
              <a:rPr lang="en-US" sz="1100" b="1" smtClean="0"/>
              <a:t>14</a:t>
            </a:fld>
            <a:endParaRPr lang="en-US" sz="1100" b="1" dirty="0"/>
          </a:p>
        </p:txBody>
      </p:sp>
    </p:spTree>
    <p:extLst>
      <p:ext uri="{BB962C8B-B14F-4D97-AF65-F5344CB8AC3E}">
        <p14:creationId xmlns:p14="http://schemas.microsoft.com/office/powerpoint/2010/main" val="31899398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514349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7808F54-A6F2-4731-AA86-32BF03227137}"/>
              </a:ext>
            </a:extLst>
          </p:cNvPr>
          <p:cNvSpPr/>
          <p:nvPr/>
        </p:nvSpPr>
        <p:spPr>
          <a:xfrm>
            <a:off x="457200" y="3291830"/>
            <a:ext cx="8156162" cy="1169551"/>
          </a:xfrm>
          <a:prstGeom prst="rect">
            <a:avLst/>
          </a:prstGeom>
          <a:solidFill>
            <a:schemeClr val="bg1">
              <a:lumMod val="95000"/>
            </a:schemeClr>
          </a:solidFill>
        </p:spPr>
        <p:txBody>
          <a:bodyPr wrap="square" anchor="t">
            <a:spAutoFit/>
          </a:bodyPr>
          <a:lstStyle/>
          <a:p>
            <a:r>
              <a:rPr lang="en-GB" sz="1000" dirty="0">
                <a:solidFill>
                  <a:srgbClr val="8000FF"/>
                </a:solidFill>
                <a:latin typeface="Courier New" panose="02070309020205020404" pitchFamily="49" charset="0"/>
              </a:rPr>
              <a:t>library</a:t>
            </a:r>
            <a:r>
              <a:rPr lang="en-GB" sz="1000" b="1" dirty="0">
                <a:solidFill>
                  <a:srgbClr val="000080"/>
                </a:solidFill>
                <a:latin typeface="Courier New" panose="02070309020205020404" pitchFamily="49" charset="0"/>
              </a:rPr>
              <a:t>(</a:t>
            </a:r>
            <a:r>
              <a:rPr lang="en-GB" sz="1000" dirty="0" err="1">
                <a:solidFill>
                  <a:srgbClr val="000000"/>
                </a:solidFill>
                <a:latin typeface="Courier New" panose="02070309020205020404" pitchFamily="49" charset="0"/>
              </a:rPr>
              <a:t>mgcv</a:t>
            </a:r>
            <a:r>
              <a:rPr lang="en-GB" sz="1000" b="1" dirty="0">
                <a:solidFill>
                  <a:srgbClr val="000080"/>
                </a:solidFill>
                <a:latin typeface="Courier New" panose="02070309020205020404" pitchFamily="49" charset="0"/>
              </a:rPr>
              <a:t>)</a:t>
            </a:r>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m </a:t>
            </a:r>
            <a:r>
              <a:rPr lang="en-GB" sz="1000" b="1" dirty="0">
                <a:solidFill>
                  <a:srgbClr val="000080"/>
                </a:solidFill>
                <a:latin typeface="Courier New" panose="02070309020205020404" pitchFamily="49" charset="0"/>
              </a:rPr>
              <a:t>&lt;-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glmmTMB</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Diabetes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 </a:t>
            </a:r>
            <a:r>
              <a:rPr lang="en-GB" sz="1000" dirty="0">
                <a:solidFill>
                  <a:srgbClr val="008000"/>
                </a:solidFill>
                <a:latin typeface="Courier New" panose="02070309020205020404" pitchFamily="49" charset="0"/>
              </a:rPr>
              <a:t># ¿</a:t>
            </a:r>
            <a:r>
              <a:rPr lang="en-GB" sz="1000" dirty="0" err="1">
                <a:solidFill>
                  <a:srgbClr val="008000"/>
                </a:solidFill>
                <a:latin typeface="Courier New" panose="02070309020205020404" pitchFamily="49" charset="0"/>
              </a:rPr>
              <a:t>Podr</a:t>
            </a:r>
            <a:r>
              <a:rPr lang="es-ES" sz="1000" dirty="0" err="1">
                <a:solidFill>
                  <a:srgbClr val="008000"/>
                </a:solidFill>
                <a:latin typeface="Courier New" panose="02070309020205020404" pitchFamily="49" charset="0"/>
              </a:rPr>
              <a:t>íais</a:t>
            </a:r>
            <a:r>
              <a:rPr lang="es-ES" sz="1000" dirty="0">
                <a:solidFill>
                  <a:srgbClr val="008000"/>
                </a:solidFill>
                <a:latin typeface="Courier New" panose="02070309020205020404" pitchFamily="49" charset="0"/>
              </a:rPr>
              <a:t> construir un modelo para predecir la diabetes?</a:t>
            </a:r>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         </a:t>
            </a:r>
            <a:r>
              <a:rPr lang="en-GB" sz="1000" dirty="0">
                <a:solidFill>
                  <a:srgbClr val="8000FF"/>
                </a:solidFill>
                <a:latin typeface="Courier New" panose="02070309020205020404" pitchFamily="49" charset="0"/>
              </a:rPr>
              <a:t>data</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d,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endParaRPr lang="en-GB" sz="1000" dirty="0"/>
          </a:p>
          <a:p>
            <a:endParaRPr lang="en-GB" sz="1000" dirty="0"/>
          </a:p>
          <a:p>
            <a:r>
              <a:rPr lang="en-GB" sz="1000" dirty="0">
                <a:solidFill>
                  <a:srgbClr val="8000FF"/>
                </a:solidFill>
                <a:latin typeface="Courier New" panose="02070309020205020404" pitchFamily="49" charset="0"/>
              </a:rPr>
              <a:t>summary</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a:t>
            </a:r>
            <a:r>
              <a:rPr lang="en-GB" sz="1000" b="1" dirty="0">
                <a:solidFill>
                  <a:srgbClr val="000080"/>
                </a:solidFill>
                <a:latin typeface="Courier New" panose="02070309020205020404" pitchFamily="49" charset="0"/>
              </a:rPr>
              <a:t>)</a:t>
            </a:r>
          </a:p>
          <a:p>
            <a:endParaRPr lang="en-GB" sz="1000" b="1" dirty="0">
              <a:solidFill>
                <a:srgbClr val="000080"/>
              </a:solidFill>
              <a:latin typeface="Courier New" panose="02070309020205020404" pitchFamily="49" charset="0"/>
            </a:endParaRPr>
          </a:p>
        </p:txBody>
      </p:sp>
      <p:sp>
        <p:nvSpPr>
          <p:cNvPr id="8" name="Title 1">
            <a:extLst>
              <a:ext uri="{FF2B5EF4-FFF2-40B4-BE49-F238E27FC236}">
                <a16:creationId xmlns:a16="http://schemas.microsoft.com/office/drawing/2014/main" id="{57712FF7-85DC-43B6-A2F1-0ACDCF2A7E5A}"/>
              </a:ext>
            </a:extLst>
          </p:cNvPr>
          <p:cNvSpPr txBox="1">
            <a:spLocks/>
          </p:cNvSpPr>
          <p:nvPr/>
        </p:nvSpPr>
        <p:spPr>
          <a:xfrm>
            <a:off x="481053" y="2712248"/>
            <a:ext cx="8229600" cy="363558"/>
          </a:xfrm>
          <a:prstGeom prst="rect">
            <a:avLst/>
          </a:prstGeom>
        </p:spPr>
        <p:txBody>
          <a:bodyPr vert="horz" lIns="91440" tIns="45720" rIns="91440" bIns="45720" rtlCol="0" anchor="ctr">
            <a:normAutofit fontScale="92500" lnSpcReduction="10000"/>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s-ES" sz="2000" dirty="0">
                <a:solidFill>
                  <a:schemeClr val="bg1"/>
                </a:solidFill>
                <a:latin typeface="+mn-lt"/>
              </a:rPr>
              <a:t>Por ejemplo</a:t>
            </a:r>
          </a:p>
        </p:txBody>
      </p:sp>
      <p:sp>
        <p:nvSpPr>
          <p:cNvPr id="9" name="Title 13">
            <a:extLst>
              <a:ext uri="{FF2B5EF4-FFF2-40B4-BE49-F238E27FC236}">
                <a16:creationId xmlns:a16="http://schemas.microsoft.com/office/drawing/2014/main" id="{F00A5DB8-7400-4836-9A52-4D49F4E5A34F}"/>
              </a:ext>
            </a:extLst>
          </p:cNvPr>
          <p:cNvSpPr>
            <a:spLocks noGrp="1"/>
          </p:cNvSpPr>
          <p:nvPr>
            <p:ph type="title"/>
          </p:nvPr>
        </p:nvSpPr>
        <p:spPr>
          <a:xfrm>
            <a:off x="457200" y="1923678"/>
            <a:ext cx="8229600" cy="857250"/>
          </a:xfrm>
        </p:spPr>
        <p:txBody>
          <a:bodyPr>
            <a:noAutofit/>
          </a:bodyPr>
          <a:lstStyle/>
          <a:p>
            <a:pPr algn="ctr"/>
            <a:r>
              <a:rPr lang="es-ES" sz="5400" dirty="0">
                <a:solidFill>
                  <a:schemeClr val="bg1"/>
                </a:solidFill>
              </a:rPr>
              <a:t>A programar</a:t>
            </a:r>
          </a:p>
        </p:txBody>
      </p:sp>
    </p:spTree>
    <p:extLst>
      <p:ext uri="{BB962C8B-B14F-4D97-AF65-F5344CB8AC3E}">
        <p14:creationId xmlns:p14="http://schemas.microsoft.com/office/powerpoint/2010/main" val="4058116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withEffect">
                                  <p:stCondLst>
                                    <p:cond delay="0"/>
                                  </p:stCondLst>
                                  <p:endCondLst>
                                    <p:cond evt="onNext" delay="0">
                                      <p:tgtEl>
                                        <p:sldTgt/>
                                      </p:tgtEl>
                                    </p:cond>
                                  </p:endCondLst>
                                  <p:childTnLst>
                                    <p:animEffect transition="out" filter="fade">
                                      <p:cBhvr>
                                        <p:cTn id="6" dur="5000" tmFilter="0, 0; .2, .5; .8, .5; 1, 0"/>
                                        <p:tgtEl>
                                          <p:spTgt spid="2"/>
                                        </p:tgtEl>
                                      </p:cBhvr>
                                    </p:animEffect>
                                    <p:animScale>
                                      <p:cBhvr>
                                        <p:cTn id="7" dur="2500" autoRev="1" fill="hold"/>
                                        <p:tgtEl>
                                          <p:spTgt spid="2"/>
                                        </p:tgtEl>
                                      </p:cBhvr>
                                      <p:by x="105000" y="105000"/>
                                    </p:animScale>
                                  </p:childTnLst>
                                </p:cTn>
                              </p:par>
                              <p:par>
                                <p:cTn id="8" presetID="16" presetClass="entr" presetSubtype="2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US" b="1" err="1"/>
              <a:t>Datos</a:t>
            </a:r>
            <a:r>
              <a:rPr lang="en-US" b="1"/>
              <a:t> </a:t>
            </a:r>
            <a:r>
              <a:rPr lang="en-US" b="1" err="1"/>
              <a:t>paranormales</a:t>
            </a:r>
            <a:endParaRPr lang="en-US"/>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err="1"/>
              <a:t>Mucho</a:t>
            </a:r>
            <a:r>
              <a:rPr lang="en-US" sz="1400"/>
              <a:t> por </a:t>
            </a:r>
            <a:r>
              <a:rPr lang="en-US" sz="1400" err="1"/>
              <a:t>mejorar</a:t>
            </a:r>
            <a:endParaRPr lang="en-US" sz="1400" b="1">
              <a:solidFill>
                <a:schemeClr val="accent2"/>
              </a:solidFill>
              <a:latin typeface="+mn-lt"/>
            </a:endParaRPr>
          </a:p>
        </p:txBody>
      </p:sp>
      <p:pic>
        <p:nvPicPr>
          <p:cNvPr id="7" name="Picture 6">
            <a:extLst>
              <a:ext uri="{FF2B5EF4-FFF2-40B4-BE49-F238E27FC236}">
                <a16:creationId xmlns:a16="http://schemas.microsoft.com/office/drawing/2014/main" id="{DF676FD4-F8D7-4086-B3E8-6E4F4A049FA4}"/>
              </a:ext>
            </a:extLst>
          </p:cNvPr>
          <p:cNvPicPr>
            <a:picLocks noChangeAspect="1"/>
          </p:cNvPicPr>
          <p:nvPr/>
        </p:nvPicPr>
        <p:blipFill>
          <a:blip r:embed="rId2"/>
          <a:stretch>
            <a:fillRect/>
          </a:stretch>
        </p:blipFill>
        <p:spPr>
          <a:xfrm>
            <a:off x="359317" y="1300394"/>
            <a:ext cx="8425365" cy="3264572"/>
          </a:xfrm>
          <a:prstGeom prst="rect">
            <a:avLst/>
          </a:prstGeom>
        </p:spPr>
      </p:pic>
      <p:sp>
        <p:nvSpPr>
          <p:cNvPr id="6" name="Flowchart: Off-page Connector 5">
            <a:extLst>
              <a:ext uri="{FF2B5EF4-FFF2-40B4-BE49-F238E27FC236}">
                <a16:creationId xmlns:a16="http://schemas.microsoft.com/office/drawing/2014/main" id="{2F325353-DE29-4C9B-8A58-5A32F0E3D7CD}"/>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BA40D0CB-04F1-416C-BBFC-D9446C725493}" type="slidenum">
              <a:rPr lang="en-US" sz="1100" b="1" smtClean="0"/>
              <a:t>16</a:t>
            </a:fld>
            <a:endParaRPr lang="en-US" sz="1100" b="1" dirty="0"/>
          </a:p>
        </p:txBody>
      </p:sp>
    </p:spTree>
    <p:extLst>
      <p:ext uri="{BB962C8B-B14F-4D97-AF65-F5344CB8AC3E}">
        <p14:creationId xmlns:p14="http://schemas.microsoft.com/office/powerpoint/2010/main" val="9895788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US" b="1" err="1"/>
              <a:t>Datos</a:t>
            </a:r>
            <a:r>
              <a:rPr lang="en-US" b="1"/>
              <a:t> </a:t>
            </a:r>
            <a:r>
              <a:rPr lang="en-US" b="1" err="1"/>
              <a:t>paranormales</a:t>
            </a:r>
            <a:endParaRPr lang="en-US"/>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err="1"/>
              <a:t>Inspeccionar</a:t>
            </a:r>
            <a:r>
              <a:rPr lang="en-US" sz="1400"/>
              <a:t> la dispersion y </a:t>
            </a:r>
            <a:r>
              <a:rPr lang="en-US" sz="1400" err="1"/>
              <a:t>exceso</a:t>
            </a:r>
            <a:r>
              <a:rPr lang="en-US" sz="1400"/>
              <a:t> de 0</a:t>
            </a:r>
            <a:endParaRPr lang="en-US" sz="1400" b="1">
              <a:solidFill>
                <a:schemeClr val="accent2"/>
              </a:solidFill>
              <a:latin typeface="+mn-lt"/>
            </a:endParaRPr>
          </a:p>
        </p:txBody>
      </p:sp>
      <p:sp>
        <p:nvSpPr>
          <p:cNvPr id="9" name="Title 13">
            <a:extLst>
              <a:ext uri="{FF2B5EF4-FFF2-40B4-BE49-F238E27FC236}">
                <a16:creationId xmlns:a16="http://schemas.microsoft.com/office/drawing/2014/main" id="{E756D9E5-7C77-4842-8D38-FF67B221A1C7}"/>
              </a:ext>
            </a:extLst>
          </p:cNvPr>
          <p:cNvSpPr txBox="1">
            <a:spLocks/>
          </p:cNvSpPr>
          <p:nvPr/>
        </p:nvSpPr>
        <p:spPr>
          <a:xfrm>
            <a:off x="4662938" y="1715062"/>
            <a:ext cx="3036823"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s-ES" sz="2000" dirty="0"/>
              <a:t>Modelando los ceros</a:t>
            </a:r>
            <a:endParaRPr lang="en-US" sz="2000" dirty="0"/>
          </a:p>
        </p:txBody>
      </p:sp>
      <p:sp>
        <p:nvSpPr>
          <p:cNvPr id="10" name="Content Placeholder 2">
            <a:extLst>
              <a:ext uri="{FF2B5EF4-FFF2-40B4-BE49-F238E27FC236}">
                <a16:creationId xmlns:a16="http://schemas.microsoft.com/office/drawing/2014/main" id="{258BBC53-A792-471B-BC7D-75B34F51A7FC}"/>
              </a:ext>
            </a:extLst>
          </p:cNvPr>
          <p:cNvSpPr>
            <a:spLocks noGrp="1"/>
          </p:cNvSpPr>
          <p:nvPr>
            <p:ph idx="1"/>
          </p:nvPr>
        </p:nvSpPr>
        <p:spPr>
          <a:xfrm>
            <a:off x="4662937" y="2182252"/>
            <a:ext cx="3693272" cy="2382713"/>
          </a:xfrm>
        </p:spPr>
        <p:txBody>
          <a:bodyPr>
            <a:noAutofit/>
          </a:bodyPr>
          <a:lstStyle/>
          <a:p>
            <a:r>
              <a:rPr lang="es-ES" dirty="0">
                <a:solidFill>
                  <a:schemeClr val="tx1"/>
                </a:solidFill>
              </a:rPr>
              <a:t>La mayor parte de la población carece de grasa parda</a:t>
            </a:r>
          </a:p>
          <a:p>
            <a:pPr lvl="1"/>
            <a:r>
              <a:rPr lang="es-ES" dirty="0">
                <a:solidFill>
                  <a:schemeClr val="tx1"/>
                </a:solidFill>
              </a:rPr>
              <a:t>Podría existir un proceso que “activa” la presencia de grasa parda</a:t>
            </a:r>
          </a:p>
          <a:p>
            <a:pPr lvl="1"/>
            <a:r>
              <a:rPr lang="es-ES" dirty="0">
                <a:solidFill>
                  <a:schemeClr val="tx1"/>
                </a:solidFill>
              </a:rPr>
              <a:t>Una vez activada la presencia de grasa parda, la masa empieza a crecer</a:t>
            </a:r>
          </a:p>
          <a:p>
            <a:r>
              <a:rPr lang="es-ES" dirty="0">
                <a:solidFill>
                  <a:schemeClr val="tx1"/>
                </a:solidFill>
              </a:rPr>
              <a:t>La inspección visual de variables separadas nos puede dar una pista de que factores participan en la generación de 0</a:t>
            </a:r>
          </a:p>
        </p:txBody>
      </p:sp>
      <p:pic>
        <p:nvPicPr>
          <p:cNvPr id="11" name="Picture 10">
            <a:extLst>
              <a:ext uri="{FF2B5EF4-FFF2-40B4-BE49-F238E27FC236}">
                <a16:creationId xmlns:a16="http://schemas.microsoft.com/office/drawing/2014/main" id="{47060322-DECD-4C28-8B46-0B75E8EA6AC7}"/>
              </a:ext>
            </a:extLst>
          </p:cNvPr>
          <p:cNvPicPr>
            <a:picLocks noChangeAspect="1"/>
          </p:cNvPicPr>
          <p:nvPr/>
        </p:nvPicPr>
        <p:blipFill>
          <a:blip r:embed="rId2"/>
          <a:stretch>
            <a:fillRect/>
          </a:stretch>
        </p:blipFill>
        <p:spPr>
          <a:xfrm>
            <a:off x="546930" y="1617252"/>
            <a:ext cx="3767378" cy="3144099"/>
          </a:xfrm>
          <a:prstGeom prst="rect">
            <a:avLst/>
          </a:prstGeom>
        </p:spPr>
      </p:pic>
      <p:sp>
        <p:nvSpPr>
          <p:cNvPr id="8" name="Flowchart: Off-page Connector 7">
            <a:extLst>
              <a:ext uri="{FF2B5EF4-FFF2-40B4-BE49-F238E27FC236}">
                <a16:creationId xmlns:a16="http://schemas.microsoft.com/office/drawing/2014/main" id="{4A236626-5454-4AE1-B1EC-049145B441F8}"/>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BA40D0CB-04F1-416C-BBFC-D9446C725493}" type="slidenum">
              <a:rPr lang="en-US" sz="1100" b="1" smtClean="0"/>
              <a:t>17</a:t>
            </a:fld>
            <a:endParaRPr lang="en-US" sz="1100" b="1" dirty="0"/>
          </a:p>
        </p:txBody>
      </p:sp>
    </p:spTree>
    <p:extLst>
      <p:ext uri="{BB962C8B-B14F-4D97-AF65-F5344CB8AC3E}">
        <p14:creationId xmlns:p14="http://schemas.microsoft.com/office/powerpoint/2010/main" val="4164374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US" b="1" err="1"/>
              <a:t>Datos</a:t>
            </a:r>
            <a:r>
              <a:rPr lang="en-US" b="1"/>
              <a:t> </a:t>
            </a:r>
            <a:r>
              <a:rPr lang="en-US" b="1" err="1"/>
              <a:t>paranormales</a:t>
            </a:r>
            <a:endParaRPr lang="en-US"/>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err="1"/>
              <a:t>Inspeccionar</a:t>
            </a:r>
            <a:r>
              <a:rPr lang="en-US" sz="1400" dirty="0"/>
              <a:t> el </a:t>
            </a:r>
            <a:r>
              <a:rPr lang="en-US" sz="1400"/>
              <a:t>exceso</a:t>
            </a:r>
            <a:r>
              <a:rPr lang="en-US" sz="1400" dirty="0"/>
              <a:t> de 0</a:t>
            </a:r>
            <a:endParaRPr lang="en-US" sz="1400" b="1" dirty="0">
              <a:solidFill>
                <a:schemeClr val="accent2"/>
              </a:solidFill>
              <a:latin typeface="+mn-lt"/>
            </a:endParaRPr>
          </a:p>
        </p:txBody>
      </p:sp>
      <p:pic>
        <p:nvPicPr>
          <p:cNvPr id="12" name="Picture 11">
            <a:extLst>
              <a:ext uri="{FF2B5EF4-FFF2-40B4-BE49-F238E27FC236}">
                <a16:creationId xmlns:a16="http://schemas.microsoft.com/office/drawing/2014/main" id="{9D00A2B4-129B-43D6-A6C2-BA83ECED0E3D}"/>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57819" y="2019391"/>
            <a:ext cx="4214181" cy="2708434"/>
          </a:xfrm>
          <a:prstGeom prst="rect">
            <a:avLst/>
          </a:prstGeom>
        </p:spPr>
      </p:pic>
      <p:sp>
        <p:nvSpPr>
          <p:cNvPr id="16" name="Flowchart: Off-page Connector 15">
            <a:extLst>
              <a:ext uri="{FF2B5EF4-FFF2-40B4-BE49-F238E27FC236}">
                <a16:creationId xmlns:a16="http://schemas.microsoft.com/office/drawing/2014/main" id="{348F7F30-880F-47F1-A972-EBBE7F3C0D84}"/>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BA40D0CB-04F1-416C-BBFC-D9446C725493}" type="slidenum">
              <a:rPr lang="en-US" sz="1100" b="1" smtClean="0"/>
              <a:t>18</a:t>
            </a:fld>
            <a:endParaRPr lang="en-US" sz="1100" b="1" dirty="0"/>
          </a:p>
        </p:txBody>
      </p:sp>
      <p:sp>
        <p:nvSpPr>
          <p:cNvPr id="17" name="Content Placeholder 2">
            <a:extLst>
              <a:ext uri="{FF2B5EF4-FFF2-40B4-BE49-F238E27FC236}">
                <a16:creationId xmlns:a16="http://schemas.microsoft.com/office/drawing/2014/main" id="{9132B036-1098-4561-A9E5-CA3816E1FA79}"/>
              </a:ext>
            </a:extLst>
          </p:cNvPr>
          <p:cNvSpPr>
            <a:spLocks noGrp="1"/>
          </p:cNvSpPr>
          <p:nvPr>
            <p:ph idx="1"/>
          </p:nvPr>
        </p:nvSpPr>
        <p:spPr>
          <a:xfrm>
            <a:off x="4662937" y="2182252"/>
            <a:ext cx="3693272" cy="2382713"/>
          </a:xfrm>
        </p:spPr>
        <p:txBody>
          <a:bodyPr>
            <a:noAutofit/>
          </a:bodyPr>
          <a:lstStyle/>
          <a:p>
            <a:r>
              <a:rPr lang="es-ES" dirty="0">
                <a:solidFill>
                  <a:schemeClr val="tx1"/>
                </a:solidFill>
              </a:rPr>
              <a:t>Buscamos relacionar distintas variables con la probabilidad de y = 0</a:t>
            </a:r>
          </a:p>
          <a:p>
            <a:pPr lvl="1"/>
            <a:r>
              <a:rPr lang="es-ES" dirty="0">
                <a:solidFill>
                  <a:schemeClr val="tx1"/>
                </a:solidFill>
              </a:rPr>
              <a:t>Contar y = 0 </a:t>
            </a:r>
          </a:p>
          <a:p>
            <a:pPr lvl="1"/>
            <a:r>
              <a:rPr lang="es-ES" dirty="0">
                <a:solidFill>
                  <a:schemeClr val="tx1"/>
                </a:solidFill>
              </a:rPr>
              <a:t>Contar y != 0</a:t>
            </a:r>
          </a:p>
          <a:p>
            <a:pPr lvl="1"/>
            <a:r>
              <a:rPr lang="es-ES" dirty="0">
                <a:solidFill>
                  <a:schemeClr val="tx1"/>
                </a:solidFill>
              </a:rPr>
              <a:t>Comparar </a:t>
            </a:r>
          </a:p>
          <a:p>
            <a:pPr lvl="1"/>
            <a:endParaRPr lang="es-ES" dirty="0">
              <a:solidFill>
                <a:schemeClr val="tx1"/>
              </a:solidFill>
            </a:endParaRPr>
          </a:p>
          <a:p>
            <a:pPr lvl="1"/>
            <a:endParaRPr lang="es-ES" dirty="0">
              <a:solidFill>
                <a:schemeClr val="tx1"/>
              </a:solidFill>
            </a:endParaRPr>
          </a:p>
        </p:txBody>
      </p:sp>
      <p:sp>
        <p:nvSpPr>
          <p:cNvPr id="19" name="Title 13">
            <a:extLst>
              <a:ext uri="{FF2B5EF4-FFF2-40B4-BE49-F238E27FC236}">
                <a16:creationId xmlns:a16="http://schemas.microsoft.com/office/drawing/2014/main" id="{FB9DAD9B-0012-4E3F-82F3-7441E559A381}"/>
              </a:ext>
            </a:extLst>
          </p:cNvPr>
          <p:cNvSpPr txBox="1">
            <a:spLocks/>
          </p:cNvSpPr>
          <p:nvPr/>
        </p:nvSpPr>
        <p:spPr>
          <a:xfrm>
            <a:off x="4662938" y="1715062"/>
            <a:ext cx="3250139" cy="532285"/>
          </a:xfrm>
          <a:prstGeom prst="rect">
            <a:avLst/>
          </a:prstGeom>
        </p:spPr>
        <p:txBody>
          <a:bodyPr vert="horz" lIns="91440" tIns="45720" rIns="91440" bIns="45720" rtlCol="0" anchor="ctr">
            <a:normAutofit fontScale="85000" lnSpcReduction="10000"/>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s-ES" sz="2000" dirty="0"/>
              <a:t>¿Cómo explorar la densidad en 0?</a:t>
            </a:r>
            <a:endParaRPr lang="en-US" sz="2000" dirty="0"/>
          </a:p>
        </p:txBody>
      </p:sp>
    </p:spTree>
    <p:extLst>
      <p:ext uri="{BB962C8B-B14F-4D97-AF65-F5344CB8AC3E}">
        <p14:creationId xmlns:p14="http://schemas.microsoft.com/office/powerpoint/2010/main" val="1597761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US" b="1" err="1"/>
              <a:t>Datos</a:t>
            </a:r>
            <a:r>
              <a:rPr lang="en-US" b="1"/>
              <a:t> </a:t>
            </a:r>
            <a:r>
              <a:rPr lang="en-US" b="1" err="1"/>
              <a:t>paranormales</a:t>
            </a:r>
            <a:endParaRPr lang="en-US"/>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err="1"/>
              <a:t>Inspeccionar</a:t>
            </a:r>
            <a:r>
              <a:rPr lang="en-US" sz="1400" dirty="0"/>
              <a:t> el </a:t>
            </a:r>
            <a:r>
              <a:rPr lang="en-US" sz="1400"/>
              <a:t>exceso</a:t>
            </a:r>
            <a:r>
              <a:rPr lang="en-US" sz="1400" dirty="0"/>
              <a:t> de 0</a:t>
            </a:r>
            <a:endParaRPr lang="en-US" sz="1400" b="1" dirty="0">
              <a:solidFill>
                <a:schemeClr val="accent2"/>
              </a:solidFill>
              <a:latin typeface="+mn-lt"/>
            </a:endParaRPr>
          </a:p>
        </p:txBody>
      </p:sp>
      <p:pic>
        <p:nvPicPr>
          <p:cNvPr id="12" name="Picture 11">
            <a:extLst>
              <a:ext uri="{FF2B5EF4-FFF2-40B4-BE49-F238E27FC236}">
                <a16:creationId xmlns:a16="http://schemas.microsoft.com/office/drawing/2014/main" id="{9D00A2B4-129B-43D6-A6C2-BA83ECED0E3D}"/>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57819" y="2019391"/>
            <a:ext cx="4214181" cy="2708434"/>
          </a:xfrm>
          <a:prstGeom prst="rect">
            <a:avLst/>
          </a:prstGeom>
        </p:spPr>
      </p:pic>
      <p:sp>
        <p:nvSpPr>
          <p:cNvPr id="16" name="Flowchart: Off-page Connector 15">
            <a:extLst>
              <a:ext uri="{FF2B5EF4-FFF2-40B4-BE49-F238E27FC236}">
                <a16:creationId xmlns:a16="http://schemas.microsoft.com/office/drawing/2014/main" id="{348F7F30-880F-47F1-A972-EBBE7F3C0D84}"/>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BA40D0CB-04F1-416C-BBFC-D9446C725493}" type="slidenum">
              <a:rPr lang="en-US" sz="1100" b="1" smtClean="0"/>
              <a:t>19</a:t>
            </a:fld>
            <a:endParaRPr lang="en-US" sz="1100" b="1" dirty="0"/>
          </a:p>
        </p:txBody>
      </p:sp>
      <p:sp>
        <p:nvSpPr>
          <p:cNvPr id="17" name="Content Placeholder 2">
            <a:extLst>
              <a:ext uri="{FF2B5EF4-FFF2-40B4-BE49-F238E27FC236}">
                <a16:creationId xmlns:a16="http://schemas.microsoft.com/office/drawing/2014/main" id="{9132B036-1098-4561-A9E5-CA3816E1FA79}"/>
              </a:ext>
            </a:extLst>
          </p:cNvPr>
          <p:cNvSpPr>
            <a:spLocks noGrp="1"/>
          </p:cNvSpPr>
          <p:nvPr>
            <p:ph idx="1"/>
          </p:nvPr>
        </p:nvSpPr>
        <p:spPr>
          <a:xfrm>
            <a:off x="4662937" y="2182252"/>
            <a:ext cx="3693272" cy="2382713"/>
          </a:xfrm>
        </p:spPr>
        <p:txBody>
          <a:bodyPr>
            <a:noAutofit/>
          </a:bodyPr>
          <a:lstStyle/>
          <a:p>
            <a:r>
              <a:rPr lang="es-ES" dirty="0">
                <a:solidFill>
                  <a:schemeClr val="tx1"/>
                </a:solidFill>
              </a:rPr>
              <a:t>La mayor parte de la población carece de grasa parda</a:t>
            </a:r>
          </a:p>
          <a:p>
            <a:pPr lvl="1"/>
            <a:r>
              <a:rPr lang="es-ES" dirty="0">
                <a:solidFill>
                  <a:schemeClr val="tx1"/>
                </a:solidFill>
              </a:rPr>
              <a:t>Podría existir un proceso que “activa” la presencia de grasa parda</a:t>
            </a:r>
          </a:p>
          <a:p>
            <a:pPr lvl="1"/>
            <a:r>
              <a:rPr lang="es-ES" dirty="0">
                <a:solidFill>
                  <a:schemeClr val="tx1"/>
                </a:solidFill>
              </a:rPr>
              <a:t>Una vez activada la presencia de grasa parda, la masa empieza a crecer</a:t>
            </a:r>
          </a:p>
          <a:p>
            <a:r>
              <a:rPr lang="es-ES" dirty="0">
                <a:solidFill>
                  <a:schemeClr val="tx1"/>
                </a:solidFill>
              </a:rPr>
              <a:t>La inspección visual de variables separadas nos puede dar una pista de que factores participan en la generación de 0</a:t>
            </a:r>
          </a:p>
        </p:txBody>
      </p:sp>
      <p:sp>
        <p:nvSpPr>
          <p:cNvPr id="18" name="Rectangle 17">
            <a:extLst>
              <a:ext uri="{FF2B5EF4-FFF2-40B4-BE49-F238E27FC236}">
                <a16:creationId xmlns:a16="http://schemas.microsoft.com/office/drawing/2014/main" id="{71D8026C-2EEC-4B4C-A1EC-B6EC24E50E8F}"/>
              </a:ext>
            </a:extLst>
          </p:cNvPr>
          <p:cNvSpPr/>
          <p:nvPr/>
        </p:nvSpPr>
        <p:spPr>
          <a:xfrm>
            <a:off x="4783922" y="2019391"/>
            <a:ext cx="4002259" cy="2708434"/>
          </a:xfrm>
          <a:prstGeom prst="rect">
            <a:avLst/>
          </a:prstGeom>
          <a:solidFill>
            <a:schemeClr val="bg1">
              <a:lumMod val="95000"/>
            </a:schemeClr>
          </a:solidFill>
        </p:spPr>
        <p:txBody>
          <a:bodyPr wrap="square">
            <a:spAutoFit/>
          </a:bodyPr>
          <a:lstStyle/>
          <a:p>
            <a:r>
              <a:rPr lang="en-GB" sz="1000" dirty="0">
                <a:solidFill>
                  <a:srgbClr val="008000"/>
                </a:solidFill>
                <a:latin typeface="Courier New" panose="02070309020205020404" pitchFamily="49" charset="0"/>
              </a:rPr>
              <a:t># </a:t>
            </a:r>
            <a:r>
              <a:rPr lang="en-GB" sz="1000" dirty="0" err="1">
                <a:solidFill>
                  <a:srgbClr val="008000"/>
                </a:solidFill>
                <a:latin typeface="Courier New" panose="02070309020205020404" pitchFamily="49" charset="0"/>
              </a:rPr>
              <a:t>Seleccionar</a:t>
            </a:r>
            <a:r>
              <a:rPr lang="en-GB" sz="1000" dirty="0">
                <a:solidFill>
                  <a:srgbClr val="008000"/>
                </a:solidFill>
                <a:latin typeface="Courier New" panose="02070309020205020404" pitchFamily="49" charset="0"/>
              </a:rPr>
              <a:t> variables</a:t>
            </a:r>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d</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err="1">
                <a:solidFill>
                  <a:srgbClr val="000000"/>
                </a:solidFill>
                <a:latin typeface="Courier New" panose="02070309020205020404" pitchFamily="49" charset="0"/>
              </a:rPr>
              <a:t>BrownFat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Age,Diabetes</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Cancer_Status</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804000"/>
                </a:solidFill>
                <a:latin typeface="Courier New" panose="02070309020205020404" pitchFamily="49" charset="0"/>
              </a:rPr>
              <a:t>%&gt;%</a:t>
            </a:r>
            <a:r>
              <a:rPr lang="en-GB" sz="1000" dirty="0">
                <a:solidFill>
                  <a:srgbClr val="000000"/>
                </a:solidFill>
                <a:latin typeface="Courier New" panose="02070309020205020404" pitchFamily="49" charset="0"/>
              </a:rPr>
              <a:t> </a:t>
            </a:r>
          </a:p>
          <a:p>
            <a:r>
              <a:rPr lang="en-GB" sz="1000" dirty="0">
                <a:solidFill>
                  <a:srgbClr val="008000"/>
                </a:solidFill>
                <a:latin typeface="Courier New" panose="02070309020205020404" pitchFamily="49" charset="0"/>
              </a:rPr>
              <a:t># </a:t>
            </a:r>
            <a:r>
              <a:rPr lang="en-GB" sz="1000" dirty="0" err="1">
                <a:solidFill>
                  <a:srgbClr val="008000"/>
                </a:solidFill>
                <a:latin typeface="Courier New" panose="02070309020205020404" pitchFamily="49" charset="0"/>
              </a:rPr>
              <a:t>Agregar</a:t>
            </a:r>
            <a:r>
              <a:rPr lang="en-GB" sz="1000" dirty="0">
                <a:solidFill>
                  <a:srgbClr val="008000"/>
                </a:solidFill>
                <a:latin typeface="Courier New" panose="02070309020205020404" pitchFamily="49" charset="0"/>
              </a:rPr>
              <a:t> </a:t>
            </a:r>
            <a:r>
              <a:rPr lang="en-GB" sz="1000" dirty="0" err="1">
                <a:solidFill>
                  <a:srgbClr val="008000"/>
                </a:solidFill>
                <a:latin typeface="Courier New" panose="02070309020205020404" pitchFamily="49" charset="0"/>
              </a:rPr>
              <a:t>entorno</a:t>
            </a:r>
            <a:r>
              <a:rPr lang="en-GB" sz="1000" dirty="0">
                <a:solidFill>
                  <a:srgbClr val="008000"/>
                </a:solidFill>
                <a:latin typeface="Courier New" panose="02070309020205020404" pitchFamily="49" charset="0"/>
              </a:rPr>
              <a:t> a la variable de </a:t>
            </a:r>
            <a:r>
              <a:rPr lang="en-GB" sz="1000" dirty="0" err="1">
                <a:solidFill>
                  <a:srgbClr val="008000"/>
                </a:solidFill>
                <a:latin typeface="Courier New" panose="02070309020205020404" pitchFamily="49" charset="0"/>
              </a:rPr>
              <a:t>interes</a:t>
            </a:r>
            <a:endParaRPr lang="en-GB" sz="1000" dirty="0">
              <a:solidFill>
                <a:srgbClr val="008000"/>
              </a:solidFill>
              <a:latin typeface="Courier New" panose="02070309020205020404" pitchFamily="49" charset="0"/>
            </a:endParaRPr>
          </a:p>
          <a:p>
            <a:endParaRPr lang="en-GB" sz="1000" dirty="0">
              <a:solidFill>
                <a:srgbClr val="000000"/>
              </a:solidFill>
              <a:latin typeface="Courier New" panose="02070309020205020404" pitchFamily="49" charset="0"/>
            </a:endParaRPr>
          </a:p>
          <a:p>
            <a:r>
              <a:rPr lang="en-GB" sz="1000" dirty="0" err="1">
                <a:solidFill>
                  <a:srgbClr val="000000"/>
                </a:solidFill>
                <a:latin typeface="Courier New" panose="02070309020205020404" pitchFamily="49" charset="0"/>
              </a:rPr>
              <a:t>melt.data.table</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id.vars</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808080"/>
                </a:solidFill>
                <a:latin typeface="Courier New" panose="02070309020205020404" pitchFamily="49" charset="0"/>
              </a:rPr>
              <a:t>"</a:t>
            </a:r>
            <a:r>
              <a:rPr lang="en-GB" sz="1000" dirty="0" err="1">
                <a:solidFill>
                  <a:srgbClr val="808080"/>
                </a:solidFill>
                <a:latin typeface="Courier New" panose="02070309020205020404" pitchFamily="49" charset="0"/>
              </a:rPr>
              <a:t>BrownFat</a:t>
            </a:r>
            <a:r>
              <a:rPr lang="en-GB" sz="1000" dirty="0">
                <a:solidFill>
                  <a:srgbClr val="808080"/>
                </a:solidFill>
                <a:latin typeface="Courier New" panose="02070309020205020404" pitchFamily="49" charset="0"/>
              </a:rPr>
              <a:t>"</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804000"/>
                </a:solidFill>
                <a:latin typeface="Courier New" panose="02070309020205020404" pitchFamily="49" charset="0"/>
              </a:rPr>
              <a:t>%&gt;%</a:t>
            </a:r>
            <a:r>
              <a:rPr lang="en-GB" sz="1000" dirty="0">
                <a:solidFill>
                  <a:srgbClr val="000000"/>
                </a:solidFill>
                <a:latin typeface="Courier New" panose="02070309020205020404" pitchFamily="49" charset="0"/>
              </a:rPr>
              <a:t> </a:t>
            </a:r>
          </a:p>
          <a:p>
            <a:r>
              <a:rPr lang="en-GB" sz="1000" dirty="0">
                <a:solidFill>
                  <a:srgbClr val="008000"/>
                </a:solidFill>
                <a:latin typeface="Courier New" panose="02070309020205020404" pitchFamily="49" charset="0"/>
              </a:rPr>
              <a:t># </a:t>
            </a:r>
            <a:r>
              <a:rPr lang="en-GB" sz="1000" dirty="0" err="1">
                <a:solidFill>
                  <a:srgbClr val="008000"/>
                </a:solidFill>
                <a:latin typeface="Courier New" panose="02070309020205020404" pitchFamily="49" charset="0"/>
              </a:rPr>
              <a:t>Contar</a:t>
            </a:r>
            <a:r>
              <a:rPr lang="en-GB" sz="1000" dirty="0">
                <a:solidFill>
                  <a:srgbClr val="008000"/>
                </a:solidFill>
                <a:latin typeface="Courier New" panose="02070309020205020404" pitchFamily="49" charset="0"/>
              </a:rPr>
              <a:t> obs. En </a:t>
            </a:r>
            <a:r>
              <a:rPr lang="en-GB" sz="1000" dirty="0" err="1">
                <a:solidFill>
                  <a:srgbClr val="008000"/>
                </a:solidFill>
                <a:latin typeface="Courier New" panose="02070309020205020404" pitchFamily="49" charset="0"/>
              </a:rPr>
              <a:t>cada</a:t>
            </a:r>
            <a:r>
              <a:rPr lang="en-GB" sz="1000" dirty="0">
                <a:solidFill>
                  <a:srgbClr val="008000"/>
                </a:solidFill>
                <a:latin typeface="Courier New" panose="02070309020205020404" pitchFamily="49" charset="0"/>
              </a:rPr>
              <a:t> </a:t>
            </a:r>
            <a:r>
              <a:rPr lang="en-GB" sz="1000" dirty="0" err="1">
                <a:solidFill>
                  <a:srgbClr val="008000"/>
                </a:solidFill>
                <a:latin typeface="Courier New" panose="02070309020205020404" pitchFamily="49" charset="0"/>
              </a:rPr>
              <a:t>categoría</a:t>
            </a:r>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Count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.N</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	</a:t>
            </a:r>
            <a:r>
              <a:rPr lang="en-GB" sz="1000" dirty="0">
                <a:solidFill>
                  <a:srgbClr val="8000FF"/>
                </a:solidFill>
                <a:latin typeface="Courier New" panose="02070309020205020404" pitchFamily="49" charset="0"/>
              </a:rPr>
              <a:t>by</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variable, value, </a:t>
            </a:r>
            <a:r>
              <a:rPr lang="en-GB" sz="1000" dirty="0" err="1">
                <a:solidFill>
                  <a:srgbClr val="000000"/>
                </a:solidFill>
                <a:latin typeface="Courier New" panose="02070309020205020404" pitchFamily="49" charset="0"/>
              </a:rPr>
              <a:t>BrownFat</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804000"/>
                </a:solidFill>
                <a:latin typeface="Courier New" panose="02070309020205020404" pitchFamily="49" charset="0"/>
              </a:rPr>
              <a:t>%&gt;%</a:t>
            </a:r>
            <a:r>
              <a:rPr lang="en-GB" sz="1000" dirty="0">
                <a:solidFill>
                  <a:srgbClr val="000000"/>
                </a:solidFill>
                <a:latin typeface="Courier New" panose="02070309020205020404" pitchFamily="49" charset="0"/>
              </a:rPr>
              <a:t> </a:t>
            </a:r>
          </a:p>
          <a:p>
            <a:r>
              <a:rPr lang="en-GB" sz="1000" dirty="0">
                <a:solidFill>
                  <a:srgbClr val="008000"/>
                </a:solidFill>
                <a:latin typeface="Courier New" panose="02070309020205020404" pitchFamily="49" charset="0"/>
              </a:rPr>
              <a:t># </a:t>
            </a:r>
            <a:r>
              <a:rPr lang="en-GB" sz="1000" dirty="0" err="1">
                <a:solidFill>
                  <a:srgbClr val="008000"/>
                </a:solidFill>
                <a:latin typeface="Courier New" panose="02070309020205020404" pitchFamily="49" charset="0"/>
              </a:rPr>
              <a:t>Graficar</a:t>
            </a:r>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ggplot</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aes</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x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as.factor</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value</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,y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Count, </a:t>
            </a:r>
          </a:p>
          <a:p>
            <a:r>
              <a:rPr lang="en-GB" sz="1000" dirty="0">
                <a:solidFill>
                  <a:srgbClr val="000000"/>
                </a:solidFill>
                <a:latin typeface="Courier New" panose="02070309020205020404" pitchFamily="49" charset="0"/>
              </a:rPr>
              <a:t>	  fill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as.factor</a:t>
            </a:r>
            <a:r>
              <a:rPr lang="en-GB" sz="1000" b="1" dirty="0">
                <a:solidFill>
                  <a:srgbClr val="000080"/>
                </a:solidFill>
                <a:latin typeface="Courier New" panose="02070309020205020404" pitchFamily="49" charset="0"/>
              </a:rPr>
              <a:t>(</a:t>
            </a:r>
            <a:r>
              <a:rPr lang="en-GB" sz="1000" dirty="0" err="1">
                <a:solidFill>
                  <a:srgbClr val="000000"/>
                </a:solidFill>
                <a:latin typeface="Courier New" panose="02070309020205020404" pitchFamily="49" charset="0"/>
              </a:rPr>
              <a:t>BrownFat</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p>
          <a:p>
            <a:endParaRPr lang="en-GB" sz="1000" dirty="0">
              <a:solidFill>
                <a:srgbClr val="000000"/>
              </a:solidFill>
              <a:latin typeface="Courier New" panose="02070309020205020404" pitchFamily="49" charset="0"/>
            </a:endParaRPr>
          </a:p>
          <a:p>
            <a:r>
              <a:rPr lang="en-GB" sz="1000" dirty="0">
                <a:solidFill>
                  <a:srgbClr val="008000"/>
                </a:solidFill>
                <a:latin typeface="Courier New" panose="02070309020205020404" pitchFamily="49" charset="0"/>
              </a:rPr>
              <a:t># </a:t>
            </a:r>
            <a:r>
              <a:rPr lang="en-GB" sz="1000" dirty="0" err="1">
                <a:solidFill>
                  <a:srgbClr val="008000"/>
                </a:solidFill>
                <a:latin typeface="Courier New" panose="02070309020205020404" pitchFamily="49" charset="0"/>
              </a:rPr>
              <a:t>Formato</a:t>
            </a:r>
            <a:r>
              <a:rPr lang="en-GB" sz="1000" dirty="0">
                <a:solidFill>
                  <a:srgbClr val="008000"/>
                </a:solidFill>
                <a:latin typeface="Courier New" panose="02070309020205020404" pitchFamily="49" charset="0"/>
              </a:rPr>
              <a:t> </a:t>
            </a:r>
            <a:r>
              <a:rPr lang="en-GB" sz="1000" dirty="0" err="1">
                <a:solidFill>
                  <a:srgbClr val="008000"/>
                </a:solidFill>
                <a:latin typeface="Courier New" panose="02070309020205020404" pitchFamily="49" charset="0"/>
              </a:rPr>
              <a:t>barra</a:t>
            </a:r>
            <a:r>
              <a:rPr lang="en-GB" sz="1000" dirty="0">
                <a:solidFill>
                  <a:srgbClr val="008000"/>
                </a:solidFill>
                <a:latin typeface="Courier New" panose="02070309020205020404" pitchFamily="49" charset="0"/>
              </a:rPr>
              <a:t>. </a:t>
            </a:r>
            <a:r>
              <a:rPr lang="en-GB" sz="1000" dirty="0" err="1">
                <a:solidFill>
                  <a:srgbClr val="008000"/>
                </a:solidFill>
                <a:latin typeface="Courier New" panose="02070309020205020404" pitchFamily="49" charset="0"/>
              </a:rPr>
              <a:t>Apilar</a:t>
            </a:r>
            <a:r>
              <a:rPr lang="en-GB" sz="1000" dirty="0">
                <a:solidFill>
                  <a:srgbClr val="008000"/>
                </a:solidFill>
                <a:latin typeface="Courier New" panose="02070309020205020404" pitchFamily="49" charset="0"/>
              </a:rPr>
              <a:t> por </a:t>
            </a:r>
            <a:r>
              <a:rPr lang="en-GB" sz="1000" dirty="0" err="1">
                <a:solidFill>
                  <a:srgbClr val="008000"/>
                </a:solidFill>
                <a:latin typeface="Courier New" panose="02070309020205020404" pitchFamily="49" charset="0"/>
              </a:rPr>
              <a:t>color</a:t>
            </a:r>
            <a:endParaRPr lang="en-GB" sz="1000" dirty="0">
              <a:solidFill>
                <a:srgbClr val="000000"/>
              </a:solidFill>
              <a:latin typeface="Courier New" panose="02070309020205020404" pitchFamily="49" charset="0"/>
            </a:endParaRPr>
          </a:p>
          <a:p>
            <a:r>
              <a:rPr lang="en-GB" sz="1000" dirty="0" err="1">
                <a:solidFill>
                  <a:srgbClr val="000000"/>
                </a:solidFill>
                <a:latin typeface="Courier New" panose="02070309020205020404" pitchFamily="49" charset="0"/>
              </a:rPr>
              <a:t>geom_bar</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stat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808080"/>
                </a:solidFill>
                <a:latin typeface="Courier New" panose="02070309020205020404" pitchFamily="49" charset="0"/>
              </a:rPr>
              <a:t>"identity"</a:t>
            </a:r>
            <a:r>
              <a:rPr lang="en-GB" sz="1000" dirty="0">
                <a:solidFill>
                  <a:srgbClr val="000000"/>
                </a:solidFill>
                <a:latin typeface="Courier New" panose="02070309020205020404" pitchFamily="49" charset="0"/>
              </a:rPr>
              <a:t>, position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808080"/>
                </a:solidFill>
                <a:latin typeface="Courier New" panose="02070309020205020404" pitchFamily="49" charset="0"/>
              </a:rPr>
              <a:t>"fill"</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p>
          <a:p>
            <a:r>
              <a:rPr lang="en-GB" sz="1000" dirty="0">
                <a:solidFill>
                  <a:srgbClr val="008000"/>
                </a:solidFill>
                <a:latin typeface="Courier New" panose="02070309020205020404" pitchFamily="49" charset="0"/>
              </a:rPr>
              <a:t># Un panel para </a:t>
            </a:r>
            <a:r>
              <a:rPr lang="en-GB" sz="1000" dirty="0" err="1">
                <a:solidFill>
                  <a:srgbClr val="008000"/>
                </a:solidFill>
                <a:latin typeface="Courier New" panose="02070309020205020404" pitchFamily="49" charset="0"/>
              </a:rPr>
              <a:t>cada</a:t>
            </a:r>
            <a:r>
              <a:rPr lang="en-GB" sz="1000" dirty="0">
                <a:solidFill>
                  <a:srgbClr val="008000"/>
                </a:solidFill>
                <a:latin typeface="Courier New" panose="02070309020205020404" pitchFamily="49" charset="0"/>
              </a:rPr>
              <a:t> variable</a:t>
            </a:r>
            <a:endParaRPr lang="en-GB" sz="1000" dirty="0">
              <a:solidFill>
                <a:srgbClr val="000000"/>
              </a:solidFill>
              <a:latin typeface="Courier New" panose="02070309020205020404" pitchFamily="49" charset="0"/>
            </a:endParaRPr>
          </a:p>
          <a:p>
            <a:r>
              <a:rPr lang="en-GB" sz="1000" dirty="0" err="1">
                <a:solidFill>
                  <a:srgbClr val="000000"/>
                </a:solidFill>
                <a:latin typeface="Courier New" panose="02070309020205020404" pitchFamily="49" charset="0"/>
              </a:rPr>
              <a:t>facet_wrap</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variable, </a:t>
            </a:r>
          </a:p>
          <a:p>
            <a:r>
              <a:rPr lang="en-GB" sz="1000" dirty="0">
                <a:solidFill>
                  <a:srgbClr val="000000"/>
                </a:solidFill>
                <a:latin typeface="Courier New" panose="02070309020205020404" pitchFamily="49" charset="0"/>
              </a:rPr>
              <a:t>	scales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808080"/>
                </a:solidFill>
                <a:latin typeface="Courier New" panose="02070309020205020404" pitchFamily="49" charset="0"/>
              </a:rPr>
              <a:t>"</a:t>
            </a:r>
            <a:r>
              <a:rPr lang="en-GB" sz="1000" dirty="0" err="1">
                <a:solidFill>
                  <a:srgbClr val="808080"/>
                </a:solidFill>
                <a:latin typeface="Courier New" panose="02070309020205020404" pitchFamily="49" charset="0"/>
              </a:rPr>
              <a:t>free_x</a:t>
            </a:r>
            <a:r>
              <a:rPr lang="en-GB" sz="1000" dirty="0">
                <a:solidFill>
                  <a:srgbClr val="808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err="1">
                <a:solidFill>
                  <a:srgbClr val="8000FF"/>
                </a:solidFill>
                <a:latin typeface="Courier New" panose="02070309020205020404" pitchFamily="49" charset="0"/>
              </a:rPr>
              <a:t>nrow</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FF8000"/>
                </a:solidFill>
                <a:latin typeface="Courier New" panose="02070309020205020404" pitchFamily="49" charset="0"/>
              </a:rPr>
              <a:t>1</a:t>
            </a:r>
            <a:r>
              <a:rPr lang="en-GB" sz="1000" b="1" dirty="0">
                <a:solidFill>
                  <a:srgbClr val="000080"/>
                </a:solidFill>
                <a:latin typeface="Courier New" panose="02070309020205020404" pitchFamily="49" charset="0"/>
              </a:rPr>
              <a:t>)</a:t>
            </a:r>
            <a:endParaRPr lang="en-GB" sz="1000" dirty="0"/>
          </a:p>
        </p:txBody>
      </p:sp>
    </p:spTree>
    <p:extLst>
      <p:ext uri="{BB962C8B-B14F-4D97-AF65-F5344CB8AC3E}">
        <p14:creationId xmlns:p14="http://schemas.microsoft.com/office/powerpoint/2010/main" val="11219033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20493"/>
            <a:ext cx="6707088" cy="857250"/>
          </a:xfrm>
        </p:spPr>
        <p:txBody>
          <a:bodyPr>
            <a:normAutofit/>
          </a:bodyPr>
          <a:lstStyle/>
          <a:p>
            <a:r>
              <a:rPr lang="es-ES" b="1"/>
              <a:t>La medida</a:t>
            </a:r>
            <a:endParaRPr lang="es-ES"/>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a:t>Data in an uncertain world, perfect knowledge of the uncertainty</a:t>
            </a:r>
            <a:endParaRPr lang="en-US" sz="1400" b="1">
              <a:solidFill>
                <a:schemeClr val="accent2"/>
              </a:solidFill>
              <a:latin typeface="+mn-lt"/>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4DA0D71-299B-412E-972E-2C5872177B5D}"/>
                  </a:ext>
                </a:extLst>
              </p:cNvPr>
              <p:cNvSpPr txBox="1"/>
              <p:nvPr/>
            </p:nvSpPr>
            <p:spPr>
              <a:xfrm>
                <a:off x="1571091" y="1476791"/>
                <a:ext cx="1164649"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𝒀</m:t>
                      </m:r>
                      <m:r>
                        <a:rPr lang="en-GB" b="0" i="1" smtClean="0">
                          <a:latin typeface="Cambria Math" panose="02040503050406030204" pitchFamily="18" charset="0"/>
                        </a:rPr>
                        <m:t>=</m:t>
                      </m:r>
                      <m:r>
                        <a:rPr lang="en-GB" b="0" i="1" smtClean="0">
                          <a:latin typeface="Cambria Math" panose="02040503050406030204" pitchFamily="18" charset="0"/>
                        </a:rPr>
                        <m:t>𝑁</m:t>
                      </m:r>
                      <m:r>
                        <a:rPr lang="en-GB" i="1">
                          <a:latin typeface="Cambria Math" panose="02040503050406030204" pitchFamily="18" charset="0"/>
                        </a:rPr>
                        <m:t>(</m:t>
                      </m:r>
                      <m:r>
                        <a:rPr lang="el-GR" i="1">
                          <a:latin typeface="Cambria Math" panose="02040503050406030204" pitchFamily="18" charset="0"/>
                          <a:ea typeface="Cambria Math" panose="02040503050406030204" pitchFamily="18" charset="0"/>
                        </a:rPr>
                        <m:t>𝜇</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𝜎</m:t>
                      </m:r>
                      <m:r>
                        <a:rPr lang="en-GB" i="1">
                          <a:latin typeface="Cambria Math" panose="02040503050406030204" pitchFamily="18" charset="0"/>
                          <a:ea typeface="Cambria Math" panose="02040503050406030204" pitchFamily="18" charset="0"/>
                        </a:rPr>
                        <m:t>)</m:t>
                      </m:r>
                    </m:oMath>
                  </m:oMathPara>
                </a14:m>
                <a:endParaRPr lang="en-GB"/>
              </a:p>
            </p:txBody>
          </p:sp>
        </mc:Choice>
        <mc:Fallback xmlns="">
          <p:sp>
            <p:nvSpPr>
              <p:cNvPr id="10" name="TextBox 9">
                <a:extLst>
                  <a:ext uri="{FF2B5EF4-FFF2-40B4-BE49-F238E27FC236}">
                    <a16:creationId xmlns:a16="http://schemas.microsoft.com/office/drawing/2014/main" id="{64DA0D71-299B-412E-972E-2C5872177B5D}"/>
                  </a:ext>
                </a:extLst>
              </p:cNvPr>
              <p:cNvSpPr txBox="1">
                <a:spLocks noRot="1" noChangeAspect="1" noMove="1" noResize="1" noEditPoints="1" noAdjustHandles="1" noChangeArrowheads="1" noChangeShapeType="1" noTextEdit="1"/>
              </p:cNvSpPr>
              <p:nvPr/>
            </p:nvSpPr>
            <p:spPr>
              <a:xfrm>
                <a:off x="1571091" y="1476791"/>
                <a:ext cx="1164649" cy="276999"/>
              </a:xfrm>
              <a:prstGeom prst="rect">
                <a:avLst/>
              </a:prstGeom>
              <a:blipFill>
                <a:blip r:embed="rId2"/>
                <a:stretch>
                  <a:fillRect l="-7330" t="-2174" r="-9424" b="-326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9C41054-0CC8-4118-8DAE-0470C4296DBF}"/>
                  </a:ext>
                </a:extLst>
              </p:cNvPr>
              <p:cNvSpPr txBox="1"/>
              <p:nvPr/>
            </p:nvSpPr>
            <p:spPr>
              <a:xfrm>
                <a:off x="331204" y="3274757"/>
                <a:ext cx="1164649"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𝒀</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𝑖</m:t>
                          </m:r>
                        </m:sub>
                      </m:sSub>
                      <m:r>
                        <a:rPr lang="en-GB" b="0" i="1" smtClean="0">
                          <a:latin typeface="Cambria Math" panose="02040503050406030204" pitchFamily="18" charset="0"/>
                        </a:rPr>
                        <m:t>]</m:t>
                      </m:r>
                    </m:oMath>
                  </m:oMathPara>
                </a14:m>
                <a:endParaRPr lang="en-GB"/>
              </a:p>
            </p:txBody>
          </p:sp>
        </mc:Choice>
        <mc:Fallback xmlns="">
          <p:sp>
            <p:nvSpPr>
              <p:cNvPr id="15" name="TextBox 14">
                <a:extLst>
                  <a:ext uri="{FF2B5EF4-FFF2-40B4-BE49-F238E27FC236}">
                    <a16:creationId xmlns:a16="http://schemas.microsoft.com/office/drawing/2014/main" id="{A9C41054-0CC8-4118-8DAE-0470C4296DBF}"/>
                  </a:ext>
                </a:extLst>
              </p:cNvPr>
              <p:cNvSpPr txBox="1">
                <a:spLocks noRot="1" noChangeAspect="1" noMove="1" noResize="1" noEditPoints="1" noAdjustHandles="1" noChangeArrowheads="1" noChangeShapeType="1" noTextEdit="1"/>
              </p:cNvSpPr>
              <p:nvPr/>
            </p:nvSpPr>
            <p:spPr>
              <a:xfrm>
                <a:off x="331204" y="3274757"/>
                <a:ext cx="1164649" cy="276999"/>
              </a:xfrm>
              <a:prstGeom prst="rect">
                <a:avLst/>
              </a:prstGeom>
              <a:blipFill>
                <a:blip r:embed="rId3"/>
                <a:stretch>
                  <a:fillRect t="-2174" b="-36957"/>
                </a:stretch>
              </a:blipFill>
            </p:spPr>
            <p:txBody>
              <a:bodyPr/>
              <a:lstStyle/>
              <a:p>
                <a:r>
                  <a:rPr lang="en-US">
                    <a:noFill/>
                  </a:rPr>
                  <a:t> </a:t>
                </a:r>
              </a:p>
            </p:txBody>
          </p:sp>
        </mc:Fallback>
      </mc:AlternateContent>
      <p:grpSp>
        <p:nvGrpSpPr>
          <p:cNvPr id="2" name="Group 1">
            <a:extLst>
              <a:ext uri="{FF2B5EF4-FFF2-40B4-BE49-F238E27FC236}">
                <a16:creationId xmlns:a16="http://schemas.microsoft.com/office/drawing/2014/main" id="{F76B613B-52C8-46C1-BED5-6B762B95930B}"/>
              </a:ext>
            </a:extLst>
          </p:cNvPr>
          <p:cNvGrpSpPr/>
          <p:nvPr/>
        </p:nvGrpSpPr>
        <p:grpSpPr>
          <a:xfrm>
            <a:off x="3445519" y="1397018"/>
            <a:ext cx="4607710" cy="2188796"/>
            <a:chOff x="3445519" y="1397018"/>
            <a:chExt cx="4607710" cy="2188796"/>
          </a:xfrm>
        </p:grpSpPr>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225AC65-C863-44E4-8044-3CC1847C5690}"/>
                    </a:ext>
                  </a:extLst>
                </p:cNvPr>
                <p:cNvSpPr txBox="1"/>
                <p:nvPr/>
              </p:nvSpPr>
              <p:spPr>
                <a:xfrm>
                  <a:off x="3597271" y="3256521"/>
                  <a:ext cx="26648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𝑖</m:t>
                            </m:r>
                          </m:sub>
                        </m:sSub>
                      </m:oMath>
                    </m:oMathPara>
                  </a14:m>
                  <a:endParaRPr lang="en-GB"/>
                </a:p>
              </p:txBody>
            </p:sp>
          </mc:Choice>
          <mc:Fallback xmlns="">
            <p:sp>
              <p:nvSpPr>
                <p:cNvPr id="16" name="TextBox 15">
                  <a:extLst>
                    <a:ext uri="{FF2B5EF4-FFF2-40B4-BE49-F238E27FC236}">
                      <a16:creationId xmlns:a16="http://schemas.microsoft.com/office/drawing/2014/main" id="{C225AC65-C863-44E4-8044-3CC1847C5690}"/>
                    </a:ext>
                  </a:extLst>
                </p:cNvPr>
                <p:cNvSpPr txBox="1">
                  <a:spLocks noRot="1" noChangeAspect="1" noMove="1" noResize="1" noEditPoints="1" noAdjustHandles="1" noChangeArrowheads="1" noChangeShapeType="1" noTextEdit="1"/>
                </p:cNvSpPr>
                <p:nvPr/>
              </p:nvSpPr>
              <p:spPr>
                <a:xfrm>
                  <a:off x="3597271" y="3256521"/>
                  <a:ext cx="266483" cy="276999"/>
                </a:xfrm>
                <a:prstGeom prst="rect">
                  <a:avLst/>
                </a:prstGeom>
                <a:blipFill>
                  <a:blip r:embed="rId4"/>
                  <a:stretch>
                    <a:fillRect l="-20455" r="-9091" b="-17391"/>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71DE4741-FB4C-4161-AF11-960650C16FA2}"/>
                </a:ext>
              </a:extLst>
            </p:cNvPr>
            <p:cNvCxnSpPr>
              <a:cxnSpLocks/>
            </p:cNvCxnSpPr>
            <p:nvPr/>
          </p:nvCxnSpPr>
          <p:spPr>
            <a:xfrm>
              <a:off x="3445519" y="3585814"/>
              <a:ext cx="13895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802E60C2-4156-4E36-8C57-CA86D5EF5383}"/>
                    </a:ext>
                  </a:extLst>
                </p:cNvPr>
                <p:cNvSpPr/>
                <p:nvPr/>
              </p:nvSpPr>
              <p:spPr>
                <a:xfrm>
                  <a:off x="7413149" y="1535518"/>
                  <a:ext cx="640080" cy="483617"/>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𝑌</m:t>
                            </m:r>
                          </m:e>
                          <m:sub>
                            <m:r>
                              <a:rPr lang="en-GB" b="0" i="1" smtClean="0">
                                <a:latin typeface="Cambria Math" panose="02040503050406030204" pitchFamily="18" charset="0"/>
                              </a:rPr>
                              <m:t>𝑖</m:t>
                            </m:r>
                          </m:sub>
                        </m:sSub>
                      </m:oMath>
                    </m:oMathPara>
                  </a14:m>
                  <a:endParaRPr lang="en-GB"/>
                </a:p>
              </p:txBody>
            </p:sp>
          </mc:Choice>
          <mc:Fallback xmlns="">
            <p:sp>
              <p:nvSpPr>
                <p:cNvPr id="27" name="Rectangle 26">
                  <a:extLst>
                    <a:ext uri="{FF2B5EF4-FFF2-40B4-BE49-F238E27FC236}">
                      <a16:creationId xmlns:a16="http://schemas.microsoft.com/office/drawing/2014/main" id="{802E60C2-4156-4E36-8C57-CA86D5EF5383}"/>
                    </a:ext>
                  </a:extLst>
                </p:cNvPr>
                <p:cNvSpPr>
                  <a:spLocks noRot="1" noChangeAspect="1" noMove="1" noResize="1" noEditPoints="1" noAdjustHandles="1" noChangeArrowheads="1" noChangeShapeType="1" noTextEdit="1"/>
                </p:cNvSpPr>
                <p:nvPr/>
              </p:nvSpPr>
              <p:spPr>
                <a:xfrm>
                  <a:off x="7413149" y="1535518"/>
                  <a:ext cx="640080" cy="483617"/>
                </a:xfrm>
                <a:prstGeom prst="rect">
                  <a:avLst/>
                </a:prstGeom>
                <a:blipFill>
                  <a:blip r:embed="rId5"/>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96CEBAA5-1391-448A-A419-E2CEEF504EA2}"/>
                    </a:ext>
                  </a:extLst>
                </p:cNvPr>
                <p:cNvSpPr/>
                <p:nvPr/>
              </p:nvSpPr>
              <p:spPr>
                <a:xfrm>
                  <a:off x="5314743" y="1535519"/>
                  <a:ext cx="640080" cy="48361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𝑖</m:t>
                            </m:r>
                          </m:sub>
                        </m:sSub>
                      </m:oMath>
                    </m:oMathPara>
                  </a14:m>
                  <a:endParaRPr lang="en-GB"/>
                </a:p>
              </p:txBody>
            </p:sp>
          </mc:Choice>
          <mc:Fallback xmlns="">
            <p:sp>
              <p:nvSpPr>
                <p:cNvPr id="28" name="Rectangle 27">
                  <a:extLst>
                    <a:ext uri="{FF2B5EF4-FFF2-40B4-BE49-F238E27FC236}">
                      <a16:creationId xmlns:a16="http://schemas.microsoft.com/office/drawing/2014/main" id="{96CEBAA5-1391-448A-A419-E2CEEF504EA2}"/>
                    </a:ext>
                  </a:extLst>
                </p:cNvPr>
                <p:cNvSpPr>
                  <a:spLocks noRot="1" noChangeAspect="1" noMove="1" noResize="1" noEditPoints="1" noAdjustHandles="1" noChangeArrowheads="1" noChangeShapeType="1" noTextEdit="1"/>
                </p:cNvSpPr>
                <p:nvPr/>
              </p:nvSpPr>
              <p:spPr>
                <a:xfrm>
                  <a:off x="5314743" y="1535519"/>
                  <a:ext cx="640080" cy="483617"/>
                </a:xfrm>
                <a:prstGeom prst="rect">
                  <a:avLst/>
                </a:prstGeom>
                <a:blipFill>
                  <a:blip r:embed="rId6"/>
                  <a:stretch>
                    <a:fillRect/>
                  </a:stretch>
                </a:blipFill>
                <a:ln>
                  <a:noFill/>
                </a:ln>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3135484A-0B0A-488A-BD9D-DA03F5D5F317}"/>
                </a:ext>
              </a:extLst>
            </p:cNvPr>
            <p:cNvCxnSpPr>
              <a:cxnSpLocks/>
              <a:stCxn id="28" idx="3"/>
              <a:endCxn id="27" idx="1"/>
            </p:cNvCxnSpPr>
            <p:nvPr/>
          </p:nvCxnSpPr>
          <p:spPr>
            <a:xfrm flipV="1">
              <a:off x="5954823" y="1777327"/>
              <a:ext cx="1458326"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274C4C0-26F1-4FF1-958C-00468A60F48F}"/>
                    </a:ext>
                  </a:extLst>
                </p:cNvPr>
                <p:cNvSpPr txBox="1"/>
                <p:nvPr/>
              </p:nvSpPr>
              <p:spPr>
                <a:xfrm>
                  <a:off x="6101661" y="1397018"/>
                  <a:ext cx="1164649"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𝑓</m:t>
                        </m:r>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m:t>
                        </m:r>
                      </m:oMath>
                    </m:oMathPara>
                  </a14:m>
                  <a:endParaRPr lang="en-GB"/>
                </a:p>
              </p:txBody>
            </p:sp>
          </mc:Choice>
          <mc:Fallback xmlns="">
            <p:sp>
              <p:nvSpPr>
                <p:cNvPr id="17" name="TextBox 16">
                  <a:extLst>
                    <a:ext uri="{FF2B5EF4-FFF2-40B4-BE49-F238E27FC236}">
                      <a16:creationId xmlns:a16="http://schemas.microsoft.com/office/drawing/2014/main" id="{8274C4C0-26F1-4FF1-958C-00468A60F48F}"/>
                    </a:ext>
                  </a:extLst>
                </p:cNvPr>
                <p:cNvSpPr txBox="1">
                  <a:spLocks noRot="1" noChangeAspect="1" noMove="1" noResize="1" noEditPoints="1" noAdjustHandles="1" noChangeArrowheads="1" noChangeShapeType="1" noTextEdit="1"/>
                </p:cNvSpPr>
                <p:nvPr/>
              </p:nvSpPr>
              <p:spPr>
                <a:xfrm>
                  <a:off x="6101661" y="1397018"/>
                  <a:ext cx="1164649" cy="276999"/>
                </a:xfrm>
                <a:prstGeom prst="rect">
                  <a:avLst/>
                </a:prstGeom>
                <a:blipFill>
                  <a:blip r:embed="rId7"/>
                  <a:stretch>
                    <a:fillRect t="-2174" b="-32609"/>
                  </a:stretch>
                </a:blipFill>
              </p:spPr>
              <p:txBody>
                <a:bodyPr/>
                <a:lstStyle/>
                <a:p>
                  <a:r>
                    <a:rPr lang="en-US">
                      <a:noFill/>
                    </a:rPr>
                    <a:t> </a:t>
                  </a:r>
                </a:p>
              </p:txBody>
            </p:sp>
          </mc:Fallback>
        </mc:AlternateContent>
      </p:grpSp>
      <p:pic>
        <p:nvPicPr>
          <p:cNvPr id="19" name="Picture 18">
            <a:extLst>
              <a:ext uri="{FF2B5EF4-FFF2-40B4-BE49-F238E27FC236}">
                <a16:creationId xmlns:a16="http://schemas.microsoft.com/office/drawing/2014/main" id="{89EBB01D-BCB4-4480-BA05-B7D3B8FC7A00}"/>
              </a:ext>
            </a:extLst>
          </p:cNvPr>
          <p:cNvPicPr>
            <a:picLocks noChangeAspect="1"/>
          </p:cNvPicPr>
          <p:nvPr/>
        </p:nvPicPr>
        <p:blipFill rotWithShape="1">
          <a:blip r:embed="rId8" cstate="print">
            <a:extLst>
              <a:ext uri="{28A0092B-C50C-407E-A947-70E740481C1C}">
                <a14:useLocalDpi xmlns:a14="http://schemas.microsoft.com/office/drawing/2010/main"/>
              </a:ext>
            </a:extLst>
          </a:blip>
          <a:srcRect/>
          <a:stretch/>
        </p:blipFill>
        <p:spPr>
          <a:xfrm>
            <a:off x="1400629" y="1865058"/>
            <a:ext cx="1335112" cy="2800945"/>
          </a:xfrm>
          <a:prstGeom prst="rect">
            <a:avLst/>
          </a:prstGeom>
        </p:spPr>
      </p:pic>
      <p:pic>
        <p:nvPicPr>
          <p:cNvPr id="21" name="Picture 20">
            <a:extLst>
              <a:ext uri="{FF2B5EF4-FFF2-40B4-BE49-F238E27FC236}">
                <a16:creationId xmlns:a16="http://schemas.microsoft.com/office/drawing/2014/main" id="{CBA02815-042C-4539-ACC4-2491FD37581B}"/>
              </a:ext>
            </a:extLst>
          </p:cNvPr>
          <p:cNvPicPr>
            <a:picLocks noChangeAspect="1"/>
          </p:cNvPicPr>
          <p:nvPr/>
        </p:nvPicPr>
        <p:blipFill>
          <a:blip r:embed="rId9"/>
          <a:stretch>
            <a:fillRect/>
          </a:stretch>
        </p:blipFill>
        <p:spPr>
          <a:xfrm>
            <a:off x="2803712" y="1865058"/>
            <a:ext cx="1053521" cy="2800945"/>
          </a:xfrm>
          <a:prstGeom prst="rect">
            <a:avLst/>
          </a:prstGeom>
        </p:spPr>
      </p:pic>
      <p:pic>
        <p:nvPicPr>
          <p:cNvPr id="31" name="Picture 30">
            <a:extLst>
              <a:ext uri="{FF2B5EF4-FFF2-40B4-BE49-F238E27FC236}">
                <a16:creationId xmlns:a16="http://schemas.microsoft.com/office/drawing/2014/main" id="{8CA43CB8-471B-4243-934C-965F35FD8371}"/>
              </a:ext>
            </a:extLst>
          </p:cNvPr>
          <p:cNvPicPr>
            <a:picLocks noChangeAspect="1"/>
          </p:cNvPicPr>
          <p:nvPr/>
        </p:nvPicPr>
        <p:blipFill rotWithShape="1">
          <a:blip r:embed="rId10" cstate="print">
            <a:extLst>
              <a:ext uri="{28A0092B-C50C-407E-A947-70E740481C1C}">
                <a14:useLocalDpi xmlns:a14="http://schemas.microsoft.com/office/drawing/2010/main"/>
              </a:ext>
            </a:extLst>
          </a:blip>
          <a:srcRect/>
          <a:stretch/>
        </p:blipFill>
        <p:spPr>
          <a:xfrm>
            <a:off x="5116285" y="2260943"/>
            <a:ext cx="3018971" cy="2475364"/>
          </a:xfrm>
          <a:prstGeom prst="rect">
            <a:avLst/>
          </a:prstGeom>
        </p:spPr>
      </p:pic>
      <p:sp>
        <p:nvSpPr>
          <p:cNvPr id="20" name="Flowchart: Off-page Connector 19">
            <a:extLst>
              <a:ext uri="{FF2B5EF4-FFF2-40B4-BE49-F238E27FC236}">
                <a16:creationId xmlns:a16="http://schemas.microsoft.com/office/drawing/2014/main" id="{67614B92-0A7C-405F-AA52-A170D3F18950}"/>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BA40D0CB-04F1-416C-BBFC-D9446C725493}" type="slidenum">
              <a:rPr lang="en-US" sz="1100" b="1" smtClean="0"/>
              <a:t>2</a:t>
            </a:fld>
            <a:endParaRPr lang="en-US" sz="1100" b="1" dirty="0"/>
          </a:p>
        </p:txBody>
      </p:sp>
    </p:spTree>
    <p:extLst>
      <p:ext uri="{BB962C8B-B14F-4D97-AF65-F5344CB8AC3E}">
        <p14:creationId xmlns:p14="http://schemas.microsoft.com/office/powerpoint/2010/main" val="16341677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8E6652B3-0A00-4F4C-A39D-32C37AB19705}"/>
              </a:ext>
            </a:extLst>
          </p:cNvPr>
          <p:cNvSpPr txBox="1">
            <a:spLocks/>
          </p:cNvSpPr>
          <p:nvPr/>
        </p:nvSpPr>
        <p:spPr>
          <a:xfrm>
            <a:off x="5213914" y="2280060"/>
            <a:ext cx="3693272" cy="238271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dirty="0">
                <a:solidFill>
                  <a:schemeClr val="tx1"/>
                </a:solidFill>
              </a:rPr>
              <a:t>El volumen de grasa parda depende de </a:t>
            </a:r>
          </a:p>
          <a:p>
            <a:pPr lvl="1"/>
            <a:r>
              <a:rPr lang="es-ES" dirty="0">
                <a:solidFill>
                  <a:schemeClr val="tx1"/>
                </a:solidFill>
              </a:rPr>
              <a:t>BMI</a:t>
            </a:r>
          </a:p>
          <a:p>
            <a:pPr lvl="1"/>
            <a:r>
              <a:rPr lang="es-ES" dirty="0" err="1">
                <a:solidFill>
                  <a:schemeClr val="tx1"/>
                </a:solidFill>
              </a:rPr>
              <a:t>Cancer</a:t>
            </a:r>
            <a:endParaRPr lang="es-ES" dirty="0">
              <a:solidFill>
                <a:schemeClr val="tx1"/>
              </a:solidFill>
            </a:endParaRPr>
          </a:p>
          <a:p>
            <a:pPr lvl="1"/>
            <a:r>
              <a:rPr lang="es-ES" dirty="0">
                <a:solidFill>
                  <a:schemeClr val="tx1"/>
                </a:solidFill>
              </a:rPr>
              <a:t>Sexo</a:t>
            </a:r>
          </a:p>
          <a:p>
            <a:pPr lvl="1"/>
            <a:r>
              <a:rPr lang="es-ES" dirty="0" err="1">
                <a:solidFill>
                  <a:schemeClr val="tx1"/>
                </a:solidFill>
              </a:rPr>
              <a:t>Season</a:t>
            </a:r>
            <a:endParaRPr lang="es-ES" dirty="0">
              <a:solidFill>
                <a:schemeClr val="tx1"/>
              </a:solidFill>
            </a:endParaRPr>
          </a:p>
          <a:p>
            <a:r>
              <a:rPr lang="es-ES" dirty="0">
                <a:solidFill>
                  <a:schemeClr val="tx1"/>
                </a:solidFill>
              </a:rPr>
              <a:t>La </a:t>
            </a:r>
            <a:r>
              <a:rPr lang="es-ES" b="1" dirty="0">
                <a:solidFill>
                  <a:schemeClr val="tx1"/>
                </a:solidFill>
              </a:rPr>
              <a:t>PROBABILIDAD</a:t>
            </a:r>
            <a:r>
              <a:rPr lang="es-ES" dirty="0">
                <a:solidFill>
                  <a:schemeClr val="tx1"/>
                </a:solidFill>
              </a:rPr>
              <a:t> de tener o no grasa parda depende de </a:t>
            </a:r>
          </a:p>
          <a:p>
            <a:pPr lvl="1"/>
            <a:r>
              <a:rPr lang="es-ES" dirty="0">
                <a:solidFill>
                  <a:schemeClr val="tx1"/>
                </a:solidFill>
              </a:rPr>
              <a:t>Diabetes</a:t>
            </a:r>
          </a:p>
          <a:p>
            <a:pPr lvl="1"/>
            <a:r>
              <a:rPr lang="es-ES" dirty="0">
                <a:solidFill>
                  <a:schemeClr val="tx1"/>
                </a:solidFill>
              </a:rPr>
              <a:t>Edad</a:t>
            </a:r>
          </a:p>
        </p:txBody>
      </p:sp>
      <p:sp>
        <p:nvSpPr>
          <p:cNvPr id="14" name="Title 13"/>
          <p:cNvSpPr>
            <a:spLocks noGrp="1"/>
          </p:cNvSpPr>
          <p:nvPr>
            <p:ph type="title"/>
          </p:nvPr>
        </p:nvSpPr>
        <p:spPr>
          <a:xfrm>
            <a:off x="457200" y="205979"/>
            <a:ext cx="6707088" cy="857250"/>
          </a:xfrm>
        </p:spPr>
        <p:txBody>
          <a:bodyPr>
            <a:normAutofit/>
          </a:bodyPr>
          <a:lstStyle/>
          <a:p>
            <a:r>
              <a:rPr lang="en-US" b="1" err="1"/>
              <a:t>Datos</a:t>
            </a:r>
            <a:r>
              <a:rPr lang="en-US" b="1"/>
              <a:t> </a:t>
            </a:r>
            <a:r>
              <a:rPr lang="en-US" b="1" err="1"/>
              <a:t>paranormales</a:t>
            </a:r>
            <a:endParaRPr lang="en-US"/>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err="1"/>
              <a:t>Modelar</a:t>
            </a:r>
            <a:r>
              <a:rPr lang="en-US" sz="1400" dirty="0"/>
              <a:t> el </a:t>
            </a:r>
            <a:r>
              <a:rPr lang="en-US" sz="1400" dirty="0" err="1"/>
              <a:t>exceso</a:t>
            </a:r>
            <a:r>
              <a:rPr lang="en-US" sz="1400" dirty="0"/>
              <a:t> de 0</a:t>
            </a:r>
            <a:endParaRPr lang="en-US" sz="1400" b="1" dirty="0">
              <a:solidFill>
                <a:schemeClr val="accent2"/>
              </a:solidFill>
              <a:latin typeface="+mn-lt"/>
            </a:endParaRPr>
          </a:p>
        </p:txBody>
      </p:sp>
      <p:sp>
        <p:nvSpPr>
          <p:cNvPr id="116" name="Flowchart: Off-page Connector 115"/>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BA40D0CB-04F1-416C-BBFC-D9446C725493}" type="slidenum">
              <a:rPr lang="en-US" sz="1100" b="1" smtClean="0"/>
              <a:t>20</a:t>
            </a:fld>
            <a:endParaRPr lang="en-US" sz="1100" b="1" dirty="0"/>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0F5EB81-C182-46D3-8241-EFA9A2A2B8D5}"/>
                  </a:ext>
                </a:extLst>
              </p:cNvPr>
              <p:cNvSpPr txBox="1"/>
              <p:nvPr/>
            </p:nvSpPr>
            <p:spPr>
              <a:xfrm>
                <a:off x="559806" y="2028919"/>
                <a:ext cx="3370282" cy="7194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latin typeface="Cambria Math" panose="02040503050406030204" pitchFamily="18" charset="0"/>
                            </a:rPr>
                          </m:ctrlPr>
                        </m:dPr>
                        <m:e>
                          <m:eqArr>
                            <m:eqArrPr>
                              <m:ctrlPr>
                                <a:rPr lang="en-GB" i="1" smtClean="0">
                                  <a:latin typeface="Cambria Math" panose="02040503050406030204" pitchFamily="18" charset="0"/>
                                </a:rPr>
                              </m:ctrlPr>
                            </m:eqArrPr>
                            <m:e>
                              <m:r>
                                <a:rPr lang="es-ES" b="1" i="1">
                                  <a:solidFill>
                                    <a:schemeClr val="accent1"/>
                                  </a:solidFill>
                                  <a:latin typeface="Cambria Math" panose="02040503050406030204" pitchFamily="18" charset="0"/>
                                  <a:ea typeface="Cambria Math" panose="02040503050406030204" pitchFamily="18" charset="0"/>
                                </a:rPr>
                                <m:t>𝔼</m:t>
                              </m:r>
                              <m:d>
                                <m:dPr>
                                  <m:ctrlPr>
                                    <a:rPr lang="es-ES" b="1" i="1">
                                      <a:solidFill>
                                        <a:schemeClr val="accent1"/>
                                      </a:solidFill>
                                      <a:latin typeface="Cambria Math" panose="02040503050406030204" pitchFamily="18" charset="0"/>
                                      <a:ea typeface="Cambria Math" panose="02040503050406030204" pitchFamily="18" charset="0"/>
                                    </a:rPr>
                                  </m:ctrlPr>
                                </m:dPr>
                                <m:e>
                                  <m:r>
                                    <a:rPr lang="es-ES" b="1" i="1">
                                      <a:solidFill>
                                        <a:schemeClr val="accent1"/>
                                      </a:solidFill>
                                      <a:latin typeface="Cambria Math" panose="02040503050406030204" pitchFamily="18" charset="0"/>
                                      <a:ea typeface="Cambria Math" panose="02040503050406030204" pitchFamily="18" charset="0"/>
                                    </a:rPr>
                                    <m:t>𝒚</m:t>
                                  </m:r>
                                </m:e>
                              </m:d>
                              <m:r>
                                <a:rPr lang="en-GB" i="1">
                                  <a:latin typeface="Cambria Math" panose="02040503050406030204" pitchFamily="18" charset="0"/>
                                  <a:ea typeface="Cambria Math" panose="02040503050406030204" pitchFamily="18" charset="0"/>
                                </a:rPr>
                                <m:t>=</m:t>
                              </m:r>
                              <m:sSub>
                                <m:sSubPr>
                                  <m:ctrlPr>
                                    <a:rPr lang="es-ES"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𝛽</m:t>
                                  </m:r>
                                </m:e>
                                <m:sub>
                                  <m:r>
                                    <a:rPr lang="es-ES" i="1">
                                      <a:latin typeface="Cambria Math" panose="02040503050406030204" pitchFamily="18" charset="0"/>
                                      <a:ea typeface="Cambria Math" panose="02040503050406030204" pitchFamily="18" charset="0"/>
                                    </a:rPr>
                                    <m:t>1</m:t>
                                  </m:r>
                                </m:sub>
                              </m:sSub>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𝑋</m:t>
                                  </m:r>
                                </m:e>
                                <m:sub>
                                  <m:r>
                                    <a:rPr lang="en-GB" i="1">
                                      <a:latin typeface="Cambria Math" panose="02040503050406030204" pitchFamily="18" charset="0"/>
                                      <a:ea typeface="Cambria Math" panose="02040503050406030204" pitchFamily="18" charset="0"/>
                                    </a:rPr>
                                    <m:t>𝑖</m:t>
                                  </m:r>
                                </m:sub>
                              </m:sSub>
                              <m:r>
                                <a:rPr lang="en-GB" i="1">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 </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𝛽</m:t>
                                  </m:r>
                                </m:e>
                                <m:sub>
                                  <m:r>
                                    <a:rPr lang="en-GB" i="1">
                                      <a:latin typeface="Cambria Math" panose="02040503050406030204" pitchFamily="18" charset="0"/>
                                      <a:ea typeface="Cambria Math" panose="02040503050406030204" pitchFamily="18" charset="0"/>
                                    </a:rPr>
                                    <m:t>0</m:t>
                                  </m:r>
                                </m:sub>
                              </m:sSub>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𝑒</m:t>
                                  </m:r>
                                </m:e>
                                <m:sub>
                                  <m:r>
                                    <a:rPr lang="en-GB" i="1">
                                      <a:latin typeface="Cambria Math" panose="02040503050406030204" pitchFamily="18" charset="0"/>
                                      <a:ea typeface="Cambria Math" panose="02040503050406030204" pitchFamily="18" charset="0"/>
                                    </a:rPr>
                                    <m:t>𝑖𝑗</m:t>
                                  </m:r>
                                </m:sub>
                              </m:sSub>
                            </m:e>
                            <m:e>
                              <m:r>
                                <a:rPr lang="es-ES" b="1" i="1">
                                  <a:solidFill>
                                    <a:schemeClr val="accent6"/>
                                  </a:solidFill>
                                  <a:latin typeface="Cambria Math" panose="02040503050406030204" pitchFamily="18" charset="0"/>
                                  <a:ea typeface="Cambria Math" panose="02040503050406030204" pitchFamily="18" charset="0"/>
                                </a:rPr>
                                <m:t>ℙ</m:t>
                              </m:r>
                              <m:d>
                                <m:dPr>
                                  <m:ctrlPr>
                                    <a:rPr lang="es-ES" b="1" i="1">
                                      <a:solidFill>
                                        <a:schemeClr val="accent6"/>
                                      </a:solidFill>
                                      <a:latin typeface="Cambria Math" panose="02040503050406030204" pitchFamily="18" charset="0"/>
                                      <a:ea typeface="Cambria Math" panose="02040503050406030204" pitchFamily="18" charset="0"/>
                                    </a:rPr>
                                  </m:ctrlPr>
                                </m:dPr>
                                <m:e>
                                  <m:r>
                                    <a:rPr lang="en-GB" b="1" i="1" smtClean="0">
                                      <a:solidFill>
                                        <a:schemeClr val="accent6"/>
                                      </a:solidFill>
                                      <a:latin typeface="Cambria Math" panose="02040503050406030204" pitchFamily="18" charset="0"/>
                                      <a:ea typeface="Cambria Math" panose="02040503050406030204" pitchFamily="18" charset="0"/>
                                    </a:rPr>
                                    <m:t>𝒚</m:t>
                                  </m:r>
                                  <m:r>
                                    <a:rPr lang="en-GB" b="1" i="1" smtClean="0">
                                      <a:solidFill>
                                        <a:schemeClr val="accent6"/>
                                      </a:solidFill>
                                      <a:latin typeface="Cambria Math" panose="02040503050406030204" pitchFamily="18" charset="0"/>
                                      <a:ea typeface="Cambria Math" panose="02040503050406030204" pitchFamily="18" charset="0"/>
                                    </a:rPr>
                                    <m:t>=</m:t>
                                  </m:r>
                                  <m:r>
                                    <a:rPr lang="es-ES" b="1" i="1">
                                      <a:solidFill>
                                        <a:schemeClr val="accent6"/>
                                      </a:solidFill>
                                      <a:latin typeface="Cambria Math" panose="02040503050406030204" pitchFamily="18" charset="0"/>
                                      <a:ea typeface="Cambria Math" panose="02040503050406030204" pitchFamily="18" charset="0"/>
                                    </a:rPr>
                                    <m:t>𝟎</m:t>
                                  </m:r>
                                </m:e>
                              </m:d>
                              <m:r>
                                <a:rPr lang="en-GB" i="1">
                                  <a:latin typeface="Cambria Math" panose="02040503050406030204" pitchFamily="18" charset="0"/>
                                  <a:ea typeface="Cambria Math" panose="02040503050406030204" pitchFamily="18" charset="0"/>
                                </a:rPr>
                                <m:t>=</m:t>
                              </m:r>
                              <m:sSub>
                                <m:sSubPr>
                                  <m:ctrlPr>
                                    <a:rPr lang="es-ES" b="0" i="1" smtClean="0">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𝛽</m:t>
                                  </m:r>
                                </m:e>
                                <m:sub>
                                  <m:r>
                                    <a:rPr lang="es-ES" b="0" i="1" smtClean="0">
                                      <a:latin typeface="Cambria Math" panose="02040503050406030204" pitchFamily="18" charset="0"/>
                                      <a:ea typeface="Cambria Math" panose="02040503050406030204" pitchFamily="18" charset="0"/>
                                    </a:rPr>
                                    <m:t>1</m:t>
                                  </m:r>
                                </m:sub>
                              </m:sSub>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𝑋</m:t>
                                  </m:r>
                                </m:e>
                                <m:sub>
                                  <m:r>
                                    <a:rPr lang="en-GB" i="1">
                                      <a:latin typeface="Cambria Math" panose="02040503050406030204" pitchFamily="18" charset="0"/>
                                      <a:ea typeface="Cambria Math" panose="02040503050406030204" pitchFamily="18" charset="0"/>
                                    </a:rPr>
                                    <m:t>𝑖</m:t>
                                  </m:r>
                                </m:sub>
                              </m:sSub>
                              <m:r>
                                <a:rPr lang="en-GB" b="0" i="1" smtClean="0">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 </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𝛽</m:t>
                                  </m:r>
                                </m:e>
                                <m:sub>
                                  <m:r>
                                    <a:rPr lang="en-GB" i="1">
                                      <a:latin typeface="Cambria Math" panose="02040503050406030204" pitchFamily="18" charset="0"/>
                                      <a:ea typeface="Cambria Math" panose="02040503050406030204" pitchFamily="18" charset="0"/>
                                    </a:rPr>
                                    <m:t>0</m:t>
                                  </m:r>
                                </m:sub>
                              </m:sSub>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𝑒</m:t>
                                  </m:r>
                                </m:e>
                                <m:sub>
                                  <m:r>
                                    <a:rPr lang="en-GB" i="1">
                                      <a:latin typeface="Cambria Math" panose="02040503050406030204" pitchFamily="18" charset="0"/>
                                      <a:ea typeface="Cambria Math" panose="02040503050406030204" pitchFamily="18" charset="0"/>
                                    </a:rPr>
                                    <m:t>𝑖𝑗</m:t>
                                  </m:r>
                                </m:sub>
                              </m:sSub>
                            </m:e>
                          </m:eqArr>
                        </m:e>
                      </m:d>
                    </m:oMath>
                  </m:oMathPara>
                </a14:m>
                <a:endParaRPr lang="en-GB" dirty="0"/>
              </a:p>
            </p:txBody>
          </p:sp>
        </mc:Choice>
        <mc:Fallback xmlns="">
          <p:sp>
            <p:nvSpPr>
              <p:cNvPr id="12" name="TextBox 11">
                <a:extLst>
                  <a:ext uri="{FF2B5EF4-FFF2-40B4-BE49-F238E27FC236}">
                    <a16:creationId xmlns:a16="http://schemas.microsoft.com/office/drawing/2014/main" id="{50F5EB81-C182-46D3-8241-EFA9A2A2B8D5}"/>
                  </a:ext>
                </a:extLst>
              </p:cNvPr>
              <p:cNvSpPr txBox="1">
                <a:spLocks noRot="1" noChangeAspect="1" noMove="1" noResize="1" noEditPoints="1" noAdjustHandles="1" noChangeArrowheads="1" noChangeShapeType="1" noTextEdit="1"/>
              </p:cNvSpPr>
              <p:nvPr/>
            </p:nvSpPr>
            <p:spPr>
              <a:xfrm>
                <a:off x="559806" y="2028919"/>
                <a:ext cx="3370282" cy="719428"/>
              </a:xfrm>
              <a:prstGeom prst="rect">
                <a:avLst/>
              </a:prstGeom>
              <a:blipFill>
                <a:blip r:embed="rId2"/>
                <a:stretch>
                  <a:fillRect/>
                </a:stretch>
              </a:blipFill>
            </p:spPr>
            <p:txBody>
              <a:bodyPr/>
              <a:lstStyle/>
              <a:p>
                <a:r>
                  <a:rPr lang="en-GB">
                    <a:noFill/>
                  </a:rPr>
                  <a:t> </a:t>
                </a:r>
              </a:p>
            </p:txBody>
          </p:sp>
        </mc:Fallback>
      </mc:AlternateContent>
      <p:sp>
        <p:nvSpPr>
          <p:cNvPr id="17" name="Rectangle 16">
            <a:extLst>
              <a:ext uri="{FF2B5EF4-FFF2-40B4-BE49-F238E27FC236}">
                <a16:creationId xmlns:a16="http://schemas.microsoft.com/office/drawing/2014/main" id="{DD770B44-5032-4C22-AEA7-AEFBB5943F7A}"/>
              </a:ext>
            </a:extLst>
          </p:cNvPr>
          <p:cNvSpPr/>
          <p:nvPr/>
        </p:nvSpPr>
        <p:spPr>
          <a:xfrm>
            <a:off x="279345" y="3133885"/>
            <a:ext cx="4447726" cy="1323439"/>
          </a:xfrm>
          <a:prstGeom prst="rect">
            <a:avLst/>
          </a:prstGeom>
          <a:solidFill>
            <a:schemeClr val="bg1">
              <a:lumMod val="95000"/>
            </a:schemeClr>
          </a:solidFill>
        </p:spPr>
        <p:txBody>
          <a:bodyPr wrap="square">
            <a:spAutoFit/>
          </a:bodyPr>
          <a:lstStyle/>
          <a:p>
            <a:r>
              <a:rPr lang="en-GB" sz="1000" dirty="0">
                <a:solidFill>
                  <a:srgbClr val="000000"/>
                </a:solidFill>
                <a:latin typeface="Courier New" panose="02070309020205020404" pitchFamily="49" charset="0"/>
              </a:rPr>
              <a:t>m7.2 </a:t>
            </a:r>
            <a:r>
              <a:rPr lang="en-GB" sz="1000" b="1" dirty="0">
                <a:solidFill>
                  <a:srgbClr val="000080"/>
                </a:solidFill>
                <a:latin typeface="Courier New" panose="02070309020205020404" pitchFamily="49" charset="0"/>
              </a:rPr>
              <a:t>&lt;-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glmmTMB</a:t>
            </a:r>
            <a:r>
              <a:rPr lang="en-GB" sz="1000" b="1" dirty="0">
                <a:solidFill>
                  <a:srgbClr val="000080"/>
                </a:solidFill>
                <a:latin typeface="Courier New" panose="02070309020205020404" pitchFamily="49" charset="0"/>
              </a:rPr>
              <a:t>(</a:t>
            </a:r>
            <a:r>
              <a:rPr lang="en-GB" sz="1000" dirty="0" err="1">
                <a:solidFill>
                  <a:srgbClr val="000000"/>
                </a:solidFill>
                <a:latin typeface="Courier New" panose="02070309020205020404" pitchFamily="49" charset="0"/>
              </a:rPr>
              <a:t>Total_vol</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Season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	        	    BMI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p>
          <a:p>
            <a:r>
              <a:rPr lang="en-GB" sz="1000" b="1"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Cancer_Status</a:t>
            </a:r>
            <a:r>
              <a:rPr lang="en-GB" sz="1000" dirty="0">
                <a:solidFill>
                  <a:srgbClr val="000000"/>
                </a:solidFill>
                <a:latin typeface="Courier New" panose="02070309020205020404" pitchFamily="49" charset="0"/>
              </a:rPr>
              <a:t>, </a:t>
            </a:r>
          </a:p>
          <a:p>
            <a:endParaRPr lang="en-GB" sz="1000" b="1" dirty="0">
              <a:solidFill>
                <a:srgbClr val="000000"/>
              </a:solidFill>
              <a:latin typeface="Courier New" panose="02070309020205020404" pitchFamily="49" charset="0"/>
            </a:endParaRPr>
          </a:p>
          <a:p>
            <a:r>
              <a:rPr lang="en-GB" sz="1000" b="1" dirty="0">
                <a:solidFill>
                  <a:srgbClr val="000000"/>
                </a:solidFill>
                <a:latin typeface="Courier New" panose="02070309020205020404" pitchFamily="49" charset="0"/>
              </a:rPr>
              <a:t>	   </a:t>
            </a:r>
            <a:r>
              <a:rPr lang="en-GB" sz="1000" b="1" dirty="0" err="1">
                <a:solidFill>
                  <a:srgbClr val="000000"/>
                </a:solidFill>
                <a:latin typeface="Courier New" panose="02070309020205020404" pitchFamily="49" charset="0"/>
              </a:rPr>
              <a:t>ziformula</a:t>
            </a:r>
            <a:r>
              <a:rPr lang="en-GB" sz="1000" b="1"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b="1"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Diabetes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	 	     Age, </a:t>
            </a:r>
          </a:p>
          <a:p>
            <a:r>
              <a:rPr lang="en-GB" sz="1000" dirty="0">
                <a:solidFill>
                  <a:srgbClr val="000000"/>
                </a:solidFill>
                <a:latin typeface="Courier New" panose="02070309020205020404" pitchFamily="49" charset="0"/>
              </a:rPr>
              <a:t>	    </a:t>
            </a:r>
            <a:r>
              <a:rPr lang="en-GB" sz="1000" dirty="0">
                <a:solidFill>
                  <a:srgbClr val="8000FF"/>
                </a:solidFill>
                <a:latin typeface="Courier New" panose="02070309020205020404" pitchFamily="49" charset="0"/>
              </a:rPr>
              <a:t>data</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d, </a:t>
            </a:r>
            <a:r>
              <a:rPr lang="en-GB" sz="1000" dirty="0">
                <a:solidFill>
                  <a:srgbClr val="8000FF"/>
                </a:solidFill>
                <a:latin typeface="Courier New" panose="02070309020205020404" pitchFamily="49" charset="0"/>
              </a:rPr>
              <a:t>family</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tweedie</a:t>
            </a:r>
            <a:r>
              <a:rPr lang="en-GB" sz="1000" b="1" dirty="0">
                <a:solidFill>
                  <a:srgbClr val="000080"/>
                </a:solidFill>
                <a:latin typeface="Courier New" panose="02070309020205020404" pitchFamily="49" charset="0"/>
              </a:rPr>
              <a:t>)</a:t>
            </a:r>
          </a:p>
          <a:p>
            <a:endParaRPr lang="es-ES" sz="1000" dirty="0">
              <a:solidFill>
                <a:srgbClr val="000000"/>
              </a:solidFill>
              <a:latin typeface="Courier New" panose="02070309020205020404" pitchFamily="49" charset="0"/>
            </a:endParaRPr>
          </a:p>
        </p:txBody>
      </p:sp>
      <p:sp>
        <p:nvSpPr>
          <p:cNvPr id="18" name="Title 13">
            <a:extLst>
              <a:ext uri="{FF2B5EF4-FFF2-40B4-BE49-F238E27FC236}">
                <a16:creationId xmlns:a16="http://schemas.microsoft.com/office/drawing/2014/main" id="{5F6333F0-F783-4BCE-A166-612DFC3A2643}"/>
              </a:ext>
            </a:extLst>
          </p:cNvPr>
          <p:cNvSpPr txBox="1">
            <a:spLocks/>
          </p:cNvSpPr>
          <p:nvPr/>
        </p:nvSpPr>
        <p:spPr>
          <a:xfrm>
            <a:off x="4662938" y="1715062"/>
            <a:ext cx="3036823"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s-ES" sz="2000" dirty="0"/>
              <a:t>Modelando los ceros</a:t>
            </a:r>
            <a:endParaRPr lang="en-US" sz="2000" dirty="0"/>
          </a:p>
        </p:txBody>
      </p:sp>
    </p:spTree>
    <p:extLst>
      <p:ext uri="{BB962C8B-B14F-4D97-AF65-F5344CB8AC3E}">
        <p14:creationId xmlns:p14="http://schemas.microsoft.com/office/powerpoint/2010/main" val="12966573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US" b="1" err="1"/>
              <a:t>Datos</a:t>
            </a:r>
            <a:r>
              <a:rPr lang="en-US" b="1"/>
              <a:t> </a:t>
            </a:r>
            <a:r>
              <a:rPr lang="en-US" b="1" err="1"/>
              <a:t>paranormales</a:t>
            </a:r>
            <a:endParaRPr lang="en-US"/>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err="1"/>
              <a:t>Modelar</a:t>
            </a:r>
            <a:r>
              <a:rPr lang="en-US" sz="1400"/>
              <a:t> la dispersion y </a:t>
            </a:r>
            <a:r>
              <a:rPr lang="en-US" sz="1400" err="1"/>
              <a:t>exceso</a:t>
            </a:r>
            <a:r>
              <a:rPr lang="en-US" sz="1400"/>
              <a:t> de 0</a:t>
            </a:r>
            <a:endParaRPr lang="en-US" sz="1400" b="1">
              <a:solidFill>
                <a:schemeClr val="accent2"/>
              </a:solidFill>
              <a:latin typeface="+mn-lt"/>
            </a:endParaRPr>
          </a:p>
        </p:txBody>
      </p:sp>
      <p:sp>
        <p:nvSpPr>
          <p:cNvPr id="15" name="Rectangle 14">
            <a:extLst>
              <a:ext uri="{FF2B5EF4-FFF2-40B4-BE49-F238E27FC236}">
                <a16:creationId xmlns:a16="http://schemas.microsoft.com/office/drawing/2014/main" id="{1C3389CC-AA5B-4A74-8BF3-6AF1FB929F6E}"/>
              </a:ext>
            </a:extLst>
          </p:cNvPr>
          <p:cNvSpPr/>
          <p:nvPr/>
        </p:nvSpPr>
        <p:spPr>
          <a:xfrm>
            <a:off x="279346" y="1902779"/>
            <a:ext cx="4447400" cy="2708434"/>
          </a:xfrm>
          <a:prstGeom prst="rect">
            <a:avLst/>
          </a:prstGeom>
          <a:solidFill>
            <a:schemeClr val="bg1">
              <a:lumMod val="95000"/>
            </a:schemeClr>
          </a:solidFill>
        </p:spPr>
        <p:txBody>
          <a:bodyPr wrap="square">
            <a:spAutoFit/>
          </a:bodyPr>
          <a:lstStyle/>
          <a:p>
            <a:r>
              <a:rPr lang="en-GB" sz="1000" dirty="0" err="1">
                <a:solidFill>
                  <a:srgbClr val="000000"/>
                </a:solidFill>
                <a:latin typeface="Courier New" panose="02070309020205020404" pitchFamily="49" charset="0"/>
              </a:rPr>
              <a:t>su</a:t>
            </a:r>
            <a:r>
              <a:rPr lang="es-ES" sz="1000" dirty="0" err="1">
                <a:solidFill>
                  <a:srgbClr val="000000"/>
                </a:solidFill>
                <a:latin typeface="Courier New" panose="02070309020205020404" pitchFamily="49" charset="0"/>
              </a:rPr>
              <a:t>mmary</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m7.1</a:t>
            </a:r>
            <a:r>
              <a:rPr lang="en-GB" sz="1000" b="1" dirty="0">
                <a:solidFill>
                  <a:srgbClr val="000080"/>
                </a:solidFill>
                <a:latin typeface="Courier New" panose="02070309020205020404" pitchFamily="49" charset="0"/>
              </a:rPr>
              <a:t>)</a:t>
            </a:r>
          </a:p>
          <a:p>
            <a:r>
              <a:rPr lang="en-GB" sz="1000" dirty="0">
                <a:solidFill>
                  <a:srgbClr val="000000"/>
                </a:solidFill>
                <a:latin typeface="Courier New" panose="02070309020205020404" pitchFamily="49" charset="0"/>
              </a:rPr>
              <a:t>&gt;…</a:t>
            </a:r>
          </a:p>
          <a:p>
            <a:r>
              <a:rPr lang="en-GB" sz="1000" dirty="0">
                <a:solidFill>
                  <a:srgbClr val="000000"/>
                </a:solidFill>
                <a:latin typeface="Courier New" panose="02070309020205020404" pitchFamily="49" charset="0"/>
              </a:rPr>
              <a:t>Conditional model:</a:t>
            </a:r>
          </a:p>
          <a:p>
            <a:r>
              <a:rPr lang="en-GB" sz="1000" dirty="0">
                <a:solidFill>
                  <a:srgbClr val="000000"/>
                </a:solidFill>
                <a:latin typeface="Courier New" panose="02070309020205020404" pitchFamily="49" charset="0"/>
              </a:rPr>
              <a:t>               Estimate Std. Error z value </a:t>
            </a:r>
            <a:r>
              <a:rPr lang="en-GB" sz="1000" dirty="0" err="1">
                <a:solidFill>
                  <a:srgbClr val="000000"/>
                </a:solidFill>
                <a:latin typeface="Courier New" panose="02070309020205020404" pitchFamily="49" charset="0"/>
              </a:rPr>
              <a:t>Pr</a:t>
            </a:r>
            <a:r>
              <a:rPr lang="en-GB" sz="1000" dirty="0">
                <a:solidFill>
                  <a:srgbClr val="000000"/>
                </a:solidFill>
                <a:latin typeface="Courier New" panose="02070309020205020404" pitchFamily="49" charset="0"/>
              </a:rPr>
              <a:t>(&gt;|z|)    </a:t>
            </a:r>
          </a:p>
          <a:p>
            <a:r>
              <a:rPr lang="en-GB" sz="1000" dirty="0">
                <a:solidFill>
                  <a:srgbClr val="000000"/>
                </a:solidFill>
                <a:latin typeface="Courier New" panose="02070309020205020404" pitchFamily="49" charset="0"/>
              </a:rPr>
              <a:t>(Intercept)     3.73905    0.56212   6.652 2.90e-11 ***</a:t>
            </a:r>
          </a:p>
          <a:p>
            <a:r>
              <a:rPr lang="en-GB" sz="1000" dirty="0">
                <a:solidFill>
                  <a:srgbClr val="000000"/>
                </a:solidFill>
                <a:latin typeface="Courier New" panose="02070309020205020404" pitchFamily="49" charset="0"/>
              </a:rPr>
              <a:t>BMI            -0.07472    0.01916  -3.900 9.64e-05 ***</a:t>
            </a:r>
          </a:p>
          <a:p>
            <a:r>
              <a:rPr lang="en-GB" sz="1000" dirty="0">
                <a:solidFill>
                  <a:srgbClr val="000000"/>
                </a:solidFill>
                <a:latin typeface="Courier New" panose="02070309020205020404" pitchFamily="49" charset="0"/>
              </a:rPr>
              <a:t>Cancer_Status1 -0.27970    0.17701  -1.580  0.11407    </a:t>
            </a:r>
          </a:p>
          <a:p>
            <a:r>
              <a:rPr lang="en-GB" sz="1000" dirty="0">
                <a:solidFill>
                  <a:srgbClr val="000000"/>
                </a:solidFill>
                <a:latin typeface="Courier New" panose="02070309020205020404" pitchFamily="49" charset="0"/>
              </a:rPr>
              <a:t>Sex2           -1.53802    0.18670  -8.238  &lt; 2e-16 ***</a:t>
            </a:r>
          </a:p>
          <a:p>
            <a:r>
              <a:rPr lang="en-GB" sz="1000" dirty="0">
                <a:solidFill>
                  <a:srgbClr val="000000"/>
                </a:solidFill>
                <a:latin typeface="Courier New" panose="02070309020205020404" pitchFamily="49" charset="0"/>
              </a:rPr>
              <a:t>Season          0.23400    0.07596   3.081  0.00206 ** </a:t>
            </a:r>
          </a:p>
          <a:p>
            <a:r>
              <a:rPr lang="en-GB" sz="1000" dirty="0">
                <a:solidFill>
                  <a:srgbClr val="000000"/>
                </a:solidFill>
                <a:latin typeface="Courier New" panose="02070309020205020404" pitchFamily="49" charset="0"/>
              </a:rPr>
              <a:t>---</a:t>
            </a:r>
          </a:p>
          <a:p>
            <a:r>
              <a:rPr lang="en-GB" sz="1000" dirty="0" err="1">
                <a:solidFill>
                  <a:srgbClr val="000000"/>
                </a:solidFill>
                <a:latin typeface="Courier New" panose="02070309020205020404" pitchFamily="49" charset="0"/>
              </a:rPr>
              <a:t>Signif</a:t>
            </a:r>
            <a:r>
              <a:rPr lang="en-GB" sz="1000" dirty="0">
                <a:solidFill>
                  <a:srgbClr val="000000"/>
                </a:solidFill>
                <a:latin typeface="Courier New" panose="02070309020205020404" pitchFamily="49" charset="0"/>
              </a:rPr>
              <a:t>. codes:  0 ‘***’ 0.001 ‘**’ 0.01 ‘*’ 0.05 0.1</a:t>
            </a:r>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Zero-inflation model:</a:t>
            </a:r>
          </a:p>
          <a:p>
            <a:r>
              <a:rPr lang="en-GB" sz="1000" dirty="0">
                <a:solidFill>
                  <a:srgbClr val="000000"/>
                </a:solidFill>
                <a:latin typeface="Courier New" panose="02070309020205020404" pitchFamily="49" charset="0"/>
              </a:rPr>
              <a:t>            Estimate Std. Error z value </a:t>
            </a:r>
            <a:r>
              <a:rPr lang="en-GB" sz="1000" dirty="0" err="1">
                <a:solidFill>
                  <a:srgbClr val="000000"/>
                </a:solidFill>
                <a:latin typeface="Courier New" panose="02070309020205020404" pitchFamily="49" charset="0"/>
              </a:rPr>
              <a:t>Pr</a:t>
            </a:r>
            <a:r>
              <a:rPr lang="en-GB" sz="1000" dirty="0">
                <a:solidFill>
                  <a:srgbClr val="000000"/>
                </a:solidFill>
                <a:latin typeface="Courier New" panose="02070309020205020404" pitchFamily="49" charset="0"/>
              </a:rPr>
              <a:t>(&gt;|z|)    </a:t>
            </a:r>
          </a:p>
          <a:p>
            <a:r>
              <a:rPr lang="en-GB" sz="1000" dirty="0">
                <a:solidFill>
                  <a:srgbClr val="000000"/>
                </a:solidFill>
                <a:latin typeface="Courier New" panose="02070309020205020404" pitchFamily="49" charset="0"/>
              </a:rPr>
              <a:t>(Intercept) -4.62769    1.19632  -3.868  0.00011 ***</a:t>
            </a:r>
          </a:p>
          <a:p>
            <a:r>
              <a:rPr lang="en-GB" sz="1000" dirty="0">
                <a:solidFill>
                  <a:srgbClr val="000000"/>
                </a:solidFill>
                <a:latin typeface="Courier New" panose="02070309020205020404" pitchFamily="49" charset="0"/>
              </a:rPr>
              <a:t>Diabetes     2.14340    0.51858   4.133 3.58e-05 ***</a:t>
            </a:r>
          </a:p>
          <a:p>
            <a:r>
              <a:rPr lang="en-GB" sz="1000" dirty="0">
                <a:solidFill>
                  <a:srgbClr val="000000"/>
                </a:solidFill>
                <a:latin typeface="Courier New" panose="02070309020205020404" pitchFamily="49" charset="0"/>
              </a:rPr>
              <a:t>Age          0.07682    0.01473   5.216 1.83e-07 ***</a:t>
            </a:r>
            <a:endParaRPr lang="es-ES" sz="1000" dirty="0">
              <a:solidFill>
                <a:srgbClr val="000000"/>
              </a:solidFill>
              <a:latin typeface="Courier New" panose="02070309020205020404" pitchFamily="49" charset="0"/>
            </a:endParaRPr>
          </a:p>
        </p:txBody>
      </p:sp>
      <p:sp>
        <p:nvSpPr>
          <p:cNvPr id="16" name="Content Placeholder 2">
            <a:extLst>
              <a:ext uri="{FF2B5EF4-FFF2-40B4-BE49-F238E27FC236}">
                <a16:creationId xmlns:a16="http://schemas.microsoft.com/office/drawing/2014/main" id="{00ACF29F-DBB8-4185-95D7-06326D4B6481}"/>
              </a:ext>
            </a:extLst>
          </p:cNvPr>
          <p:cNvSpPr txBox="1">
            <a:spLocks/>
          </p:cNvSpPr>
          <p:nvPr/>
        </p:nvSpPr>
        <p:spPr>
          <a:xfrm>
            <a:off x="5213914" y="2280060"/>
            <a:ext cx="3693272" cy="238271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dirty="0">
                <a:solidFill>
                  <a:schemeClr val="tx1"/>
                </a:solidFill>
              </a:rPr>
              <a:t>El volumen de grasa parda depende de  </a:t>
            </a:r>
          </a:p>
          <a:p>
            <a:pPr lvl="1"/>
            <a:r>
              <a:rPr lang="es-ES" dirty="0">
                <a:solidFill>
                  <a:schemeClr val="tx1"/>
                </a:solidFill>
              </a:rPr>
              <a:t>BMI</a:t>
            </a:r>
          </a:p>
          <a:p>
            <a:pPr lvl="1"/>
            <a:r>
              <a:rPr lang="es-ES" dirty="0" err="1">
                <a:solidFill>
                  <a:schemeClr val="tx1"/>
                </a:solidFill>
              </a:rPr>
              <a:t>Cancer</a:t>
            </a:r>
            <a:endParaRPr lang="es-ES" dirty="0">
              <a:solidFill>
                <a:schemeClr val="tx1"/>
              </a:solidFill>
            </a:endParaRPr>
          </a:p>
          <a:p>
            <a:pPr lvl="1"/>
            <a:r>
              <a:rPr lang="es-ES" dirty="0">
                <a:solidFill>
                  <a:schemeClr val="tx1"/>
                </a:solidFill>
              </a:rPr>
              <a:t>Sexo</a:t>
            </a:r>
          </a:p>
          <a:p>
            <a:pPr lvl="1"/>
            <a:r>
              <a:rPr lang="es-ES" dirty="0" err="1">
                <a:solidFill>
                  <a:schemeClr val="tx1"/>
                </a:solidFill>
              </a:rPr>
              <a:t>Season</a:t>
            </a:r>
            <a:endParaRPr lang="es-ES" dirty="0">
              <a:solidFill>
                <a:schemeClr val="tx1"/>
              </a:solidFill>
            </a:endParaRPr>
          </a:p>
          <a:p>
            <a:r>
              <a:rPr lang="es-ES" dirty="0">
                <a:solidFill>
                  <a:schemeClr val="tx1"/>
                </a:solidFill>
              </a:rPr>
              <a:t>La </a:t>
            </a:r>
            <a:r>
              <a:rPr lang="es-ES" b="1" dirty="0">
                <a:solidFill>
                  <a:schemeClr val="tx1"/>
                </a:solidFill>
              </a:rPr>
              <a:t>PROBABILIDAD</a:t>
            </a:r>
            <a:r>
              <a:rPr lang="es-ES" dirty="0">
                <a:solidFill>
                  <a:schemeClr val="tx1"/>
                </a:solidFill>
              </a:rPr>
              <a:t> de tener o no grasa parda depende de </a:t>
            </a:r>
          </a:p>
          <a:p>
            <a:pPr lvl="1"/>
            <a:r>
              <a:rPr lang="es-ES" dirty="0">
                <a:solidFill>
                  <a:schemeClr val="tx1"/>
                </a:solidFill>
              </a:rPr>
              <a:t>Diabetes</a:t>
            </a:r>
          </a:p>
          <a:p>
            <a:pPr lvl="1"/>
            <a:r>
              <a:rPr lang="es-ES" dirty="0">
                <a:solidFill>
                  <a:schemeClr val="tx1"/>
                </a:solidFill>
              </a:rPr>
              <a:t>Edad</a:t>
            </a:r>
          </a:p>
        </p:txBody>
      </p:sp>
      <p:grpSp>
        <p:nvGrpSpPr>
          <p:cNvPr id="5" name="Group 4">
            <a:extLst>
              <a:ext uri="{FF2B5EF4-FFF2-40B4-BE49-F238E27FC236}">
                <a16:creationId xmlns:a16="http://schemas.microsoft.com/office/drawing/2014/main" id="{F24BDC60-30C4-47A8-8D20-C19A97C1A814}"/>
              </a:ext>
            </a:extLst>
          </p:cNvPr>
          <p:cNvGrpSpPr/>
          <p:nvPr/>
        </p:nvGrpSpPr>
        <p:grpSpPr>
          <a:xfrm>
            <a:off x="4726746" y="2808707"/>
            <a:ext cx="569740" cy="1661180"/>
            <a:chOff x="4867422" y="2808707"/>
            <a:chExt cx="429064" cy="1661180"/>
          </a:xfrm>
        </p:grpSpPr>
        <p:sp>
          <p:nvSpPr>
            <p:cNvPr id="4" name="Arrow: Left 3">
              <a:extLst>
                <a:ext uri="{FF2B5EF4-FFF2-40B4-BE49-F238E27FC236}">
                  <a16:creationId xmlns:a16="http://schemas.microsoft.com/office/drawing/2014/main" id="{C8A69C79-37C1-4986-ACCC-69ECC3B9DFD5}"/>
                </a:ext>
              </a:extLst>
            </p:cNvPr>
            <p:cNvSpPr/>
            <p:nvPr/>
          </p:nvSpPr>
          <p:spPr>
            <a:xfrm>
              <a:off x="4867422" y="2808707"/>
              <a:ext cx="429064" cy="363558"/>
            </a:xfrm>
            <a:prstGeom prst="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Arrow: Left 16">
              <a:extLst>
                <a:ext uri="{FF2B5EF4-FFF2-40B4-BE49-F238E27FC236}">
                  <a16:creationId xmlns:a16="http://schemas.microsoft.com/office/drawing/2014/main" id="{BA4D689E-7663-41D0-80AE-07C7DA80DCDA}"/>
                </a:ext>
              </a:extLst>
            </p:cNvPr>
            <p:cNvSpPr/>
            <p:nvPr/>
          </p:nvSpPr>
          <p:spPr>
            <a:xfrm>
              <a:off x="4867422" y="4106329"/>
              <a:ext cx="429064" cy="363558"/>
            </a:xfrm>
            <a:prstGeom prst="lef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8" name="Flowchart: Off-page Connector 17">
            <a:extLst>
              <a:ext uri="{FF2B5EF4-FFF2-40B4-BE49-F238E27FC236}">
                <a16:creationId xmlns:a16="http://schemas.microsoft.com/office/drawing/2014/main" id="{CDE3871E-A5B0-4780-817D-4D5A7F77B48B}"/>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BA40D0CB-04F1-416C-BBFC-D9446C725493}" type="slidenum">
              <a:rPr lang="en-US" sz="1100" b="1" smtClean="0"/>
              <a:t>21</a:t>
            </a:fld>
            <a:endParaRPr lang="en-US" sz="1100" b="1" dirty="0"/>
          </a:p>
        </p:txBody>
      </p:sp>
      <p:sp>
        <p:nvSpPr>
          <p:cNvPr id="21" name="Title 13">
            <a:extLst>
              <a:ext uri="{FF2B5EF4-FFF2-40B4-BE49-F238E27FC236}">
                <a16:creationId xmlns:a16="http://schemas.microsoft.com/office/drawing/2014/main" id="{52CFC952-18FF-4C4D-B8FA-7609D5408C6E}"/>
              </a:ext>
            </a:extLst>
          </p:cNvPr>
          <p:cNvSpPr txBox="1">
            <a:spLocks/>
          </p:cNvSpPr>
          <p:nvPr/>
        </p:nvSpPr>
        <p:spPr>
          <a:xfrm>
            <a:off x="4662938" y="1715062"/>
            <a:ext cx="3036823"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s-ES" sz="2000" dirty="0"/>
              <a:t>Modelando los ceros</a:t>
            </a:r>
            <a:endParaRPr lang="en-US" sz="2000" dirty="0"/>
          </a:p>
        </p:txBody>
      </p:sp>
    </p:spTree>
    <p:extLst>
      <p:ext uri="{BB962C8B-B14F-4D97-AF65-F5344CB8AC3E}">
        <p14:creationId xmlns:p14="http://schemas.microsoft.com/office/powerpoint/2010/main" val="15200419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US" b="1" err="1"/>
              <a:t>Datos</a:t>
            </a:r>
            <a:r>
              <a:rPr lang="en-US" b="1"/>
              <a:t> </a:t>
            </a:r>
            <a:r>
              <a:rPr lang="en-US" b="1" err="1"/>
              <a:t>paranormales</a:t>
            </a:r>
            <a:endParaRPr lang="en-US"/>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err="1"/>
              <a:t>Inspeccionar</a:t>
            </a:r>
            <a:r>
              <a:rPr lang="en-US" sz="1400" dirty="0"/>
              <a:t> la dispersion</a:t>
            </a:r>
            <a:endParaRPr lang="en-US" sz="1400" b="1" dirty="0">
              <a:solidFill>
                <a:schemeClr val="accent2"/>
              </a:solidFill>
              <a:latin typeface="+mn-lt"/>
            </a:endParaRPr>
          </a:p>
        </p:txBody>
      </p:sp>
      <p:sp>
        <p:nvSpPr>
          <p:cNvPr id="6" name="Flowchart: Off-page Connector 5">
            <a:extLst>
              <a:ext uri="{FF2B5EF4-FFF2-40B4-BE49-F238E27FC236}">
                <a16:creationId xmlns:a16="http://schemas.microsoft.com/office/drawing/2014/main" id="{4C13AF81-B039-4383-B27F-D92BE81ECBD7}"/>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BA40D0CB-04F1-416C-BBFC-D9446C725493}" type="slidenum">
              <a:rPr lang="en-US" sz="1100" b="1" smtClean="0"/>
              <a:t>22</a:t>
            </a:fld>
            <a:endParaRPr lang="en-US" sz="1100" b="1" dirty="0"/>
          </a:p>
        </p:txBody>
      </p:sp>
      <p:pic>
        <p:nvPicPr>
          <p:cNvPr id="8" name="Picture 7">
            <a:extLst>
              <a:ext uri="{FF2B5EF4-FFF2-40B4-BE49-F238E27FC236}">
                <a16:creationId xmlns:a16="http://schemas.microsoft.com/office/drawing/2014/main" id="{545A5CDC-F3AC-4424-8FB6-03B757716553}"/>
              </a:ext>
            </a:extLst>
          </p:cNvPr>
          <p:cNvPicPr>
            <a:picLocks noChangeAspect="1"/>
          </p:cNvPicPr>
          <p:nvPr/>
        </p:nvPicPr>
        <p:blipFill>
          <a:blip r:embed="rId2"/>
          <a:stretch>
            <a:fillRect/>
          </a:stretch>
        </p:blipFill>
        <p:spPr>
          <a:xfrm>
            <a:off x="357819" y="1898763"/>
            <a:ext cx="3953929" cy="2829061"/>
          </a:xfrm>
          <a:prstGeom prst="rect">
            <a:avLst/>
          </a:prstGeom>
        </p:spPr>
      </p:pic>
      <p:sp>
        <p:nvSpPr>
          <p:cNvPr id="9" name="Content Placeholder 2">
            <a:extLst>
              <a:ext uri="{FF2B5EF4-FFF2-40B4-BE49-F238E27FC236}">
                <a16:creationId xmlns:a16="http://schemas.microsoft.com/office/drawing/2014/main" id="{4CB48067-A653-4287-9F92-0E4A39D4D875}"/>
              </a:ext>
            </a:extLst>
          </p:cNvPr>
          <p:cNvSpPr>
            <a:spLocks noGrp="1"/>
          </p:cNvSpPr>
          <p:nvPr>
            <p:ph idx="1"/>
          </p:nvPr>
        </p:nvSpPr>
        <p:spPr>
          <a:xfrm>
            <a:off x="4662937" y="2182252"/>
            <a:ext cx="3693272" cy="2382713"/>
          </a:xfrm>
        </p:spPr>
        <p:txBody>
          <a:bodyPr>
            <a:noAutofit/>
          </a:bodyPr>
          <a:lstStyle/>
          <a:p>
            <a:r>
              <a:rPr lang="es-ES" dirty="0">
                <a:solidFill>
                  <a:schemeClr val="tx1"/>
                </a:solidFill>
              </a:rPr>
              <a:t>Buscamos explorar la extensión de los datos por subgrupos</a:t>
            </a:r>
          </a:p>
          <a:p>
            <a:pPr lvl="1"/>
            <a:r>
              <a:rPr lang="es-ES" dirty="0">
                <a:solidFill>
                  <a:schemeClr val="tx1"/>
                </a:solidFill>
              </a:rPr>
              <a:t>Histogramas</a:t>
            </a:r>
          </a:p>
          <a:p>
            <a:pPr lvl="1"/>
            <a:r>
              <a:rPr lang="es-ES" dirty="0">
                <a:solidFill>
                  <a:schemeClr val="tx1"/>
                </a:solidFill>
              </a:rPr>
              <a:t>Diagramas de cajas</a:t>
            </a:r>
          </a:p>
          <a:p>
            <a:pPr lvl="1"/>
            <a:r>
              <a:rPr lang="es-ES" dirty="0">
                <a:solidFill>
                  <a:schemeClr val="tx1"/>
                </a:solidFill>
              </a:rPr>
              <a:t>Diagramas de violín</a:t>
            </a:r>
          </a:p>
          <a:p>
            <a:pPr lvl="1"/>
            <a:r>
              <a:rPr lang="es-ES" dirty="0">
                <a:solidFill>
                  <a:schemeClr val="tx1"/>
                </a:solidFill>
              </a:rPr>
              <a:t>….</a:t>
            </a:r>
          </a:p>
          <a:p>
            <a:pPr lvl="1"/>
            <a:endParaRPr lang="es-ES" dirty="0">
              <a:solidFill>
                <a:schemeClr val="tx1"/>
              </a:solidFill>
            </a:endParaRPr>
          </a:p>
          <a:p>
            <a:pPr lvl="1"/>
            <a:endParaRPr lang="es-ES" dirty="0">
              <a:solidFill>
                <a:schemeClr val="tx1"/>
              </a:solidFill>
            </a:endParaRPr>
          </a:p>
        </p:txBody>
      </p:sp>
      <p:sp>
        <p:nvSpPr>
          <p:cNvPr id="10" name="Title 13">
            <a:extLst>
              <a:ext uri="{FF2B5EF4-FFF2-40B4-BE49-F238E27FC236}">
                <a16:creationId xmlns:a16="http://schemas.microsoft.com/office/drawing/2014/main" id="{88DA7094-2130-473E-BB4F-25AF42D24A62}"/>
              </a:ext>
            </a:extLst>
          </p:cNvPr>
          <p:cNvSpPr txBox="1">
            <a:spLocks/>
          </p:cNvSpPr>
          <p:nvPr/>
        </p:nvSpPr>
        <p:spPr>
          <a:xfrm>
            <a:off x="4662938" y="1715062"/>
            <a:ext cx="3250139" cy="532285"/>
          </a:xfrm>
          <a:prstGeom prst="rect">
            <a:avLst/>
          </a:prstGeom>
        </p:spPr>
        <p:txBody>
          <a:bodyPr vert="horz" lIns="91440" tIns="45720" rIns="91440" bIns="45720" rtlCol="0" anchor="ctr">
            <a:normAutofit fontScale="85000" lnSpcReduction="10000"/>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s-ES" sz="2000" dirty="0"/>
              <a:t>¿Cómo explorar la densidad en 0?</a:t>
            </a:r>
            <a:endParaRPr lang="en-US" sz="2000" dirty="0"/>
          </a:p>
        </p:txBody>
      </p:sp>
    </p:spTree>
    <p:extLst>
      <p:ext uri="{BB962C8B-B14F-4D97-AF65-F5344CB8AC3E}">
        <p14:creationId xmlns:p14="http://schemas.microsoft.com/office/powerpoint/2010/main" val="12103788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US" b="1" err="1"/>
              <a:t>Datos</a:t>
            </a:r>
            <a:r>
              <a:rPr lang="en-US" b="1"/>
              <a:t> </a:t>
            </a:r>
            <a:r>
              <a:rPr lang="en-US" b="1" err="1"/>
              <a:t>paranormales</a:t>
            </a:r>
            <a:endParaRPr lang="en-US"/>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err="1"/>
              <a:t>Inspeccionar</a:t>
            </a:r>
            <a:r>
              <a:rPr lang="en-US" sz="1400" dirty="0"/>
              <a:t> la dispersion</a:t>
            </a:r>
            <a:endParaRPr lang="en-US" sz="1400" b="1" dirty="0">
              <a:solidFill>
                <a:schemeClr val="accent2"/>
              </a:solidFill>
              <a:latin typeface="+mn-lt"/>
            </a:endParaRPr>
          </a:p>
        </p:txBody>
      </p:sp>
      <p:sp>
        <p:nvSpPr>
          <p:cNvPr id="6" name="Flowchart: Off-page Connector 5">
            <a:extLst>
              <a:ext uri="{FF2B5EF4-FFF2-40B4-BE49-F238E27FC236}">
                <a16:creationId xmlns:a16="http://schemas.microsoft.com/office/drawing/2014/main" id="{4C13AF81-B039-4383-B27F-D92BE81ECBD7}"/>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BA40D0CB-04F1-416C-BBFC-D9446C725493}" type="slidenum">
              <a:rPr lang="en-US" sz="1100" b="1" smtClean="0"/>
              <a:t>23</a:t>
            </a:fld>
            <a:endParaRPr lang="en-US" sz="1100" b="1" dirty="0"/>
          </a:p>
        </p:txBody>
      </p:sp>
      <p:pic>
        <p:nvPicPr>
          <p:cNvPr id="8" name="Picture 7">
            <a:extLst>
              <a:ext uri="{FF2B5EF4-FFF2-40B4-BE49-F238E27FC236}">
                <a16:creationId xmlns:a16="http://schemas.microsoft.com/office/drawing/2014/main" id="{545A5CDC-F3AC-4424-8FB6-03B757716553}"/>
              </a:ext>
            </a:extLst>
          </p:cNvPr>
          <p:cNvPicPr>
            <a:picLocks noChangeAspect="1"/>
          </p:cNvPicPr>
          <p:nvPr/>
        </p:nvPicPr>
        <p:blipFill>
          <a:blip r:embed="rId2"/>
          <a:stretch>
            <a:fillRect/>
          </a:stretch>
        </p:blipFill>
        <p:spPr>
          <a:xfrm>
            <a:off x="357819" y="1898763"/>
            <a:ext cx="3953929" cy="2829061"/>
          </a:xfrm>
          <a:prstGeom prst="rect">
            <a:avLst/>
          </a:prstGeom>
        </p:spPr>
      </p:pic>
      <p:sp>
        <p:nvSpPr>
          <p:cNvPr id="10" name="Title 13">
            <a:extLst>
              <a:ext uri="{FF2B5EF4-FFF2-40B4-BE49-F238E27FC236}">
                <a16:creationId xmlns:a16="http://schemas.microsoft.com/office/drawing/2014/main" id="{88DA7094-2130-473E-BB4F-25AF42D24A62}"/>
              </a:ext>
            </a:extLst>
          </p:cNvPr>
          <p:cNvSpPr txBox="1">
            <a:spLocks/>
          </p:cNvSpPr>
          <p:nvPr/>
        </p:nvSpPr>
        <p:spPr>
          <a:xfrm>
            <a:off x="4662938" y="1715062"/>
            <a:ext cx="3250139" cy="532285"/>
          </a:xfrm>
          <a:prstGeom prst="rect">
            <a:avLst/>
          </a:prstGeom>
        </p:spPr>
        <p:txBody>
          <a:bodyPr vert="horz" lIns="91440" tIns="45720" rIns="91440" bIns="45720" rtlCol="0" anchor="ctr">
            <a:normAutofit fontScale="85000" lnSpcReduction="10000"/>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s-ES" sz="2000" dirty="0"/>
              <a:t>¿Cómo explorar la densidad en 0?</a:t>
            </a:r>
            <a:endParaRPr lang="en-US" sz="2000" dirty="0"/>
          </a:p>
        </p:txBody>
      </p:sp>
      <p:sp>
        <p:nvSpPr>
          <p:cNvPr id="11" name="Rectangle 10">
            <a:extLst>
              <a:ext uri="{FF2B5EF4-FFF2-40B4-BE49-F238E27FC236}">
                <a16:creationId xmlns:a16="http://schemas.microsoft.com/office/drawing/2014/main" id="{45DF2B32-F777-4101-A33A-FD73CBAE6CB8}"/>
              </a:ext>
            </a:extLst>
          </p:cNvPr>
          <p:cNvSpPr/>
          <p:nvPr/>
        </p:nvSpPr>
        <p:spPr>
          <a:xfrm>
            <a:off x="4516762" y="2327167"/>
            <a:ext cx="4269419" cy="2400657"/>
          </a:xfrm>
          <a:prstGeom prst="rect">
            <a:avLst/>
          </a:prstGeom>
          <a:solidFill>
            <a:schemeClr val="bg1">
              <a:lumMod val="95000"/>
            </a:schemeClr>
          </a:solidFill>
        </p:spPr>
        <p:txBody>
          <a:bodyPr wrap="square">
            <a:spAutoFit/>
          </a:bodyPr>
          <a:lstStyle/>
          <a:p>
            <a:r>
              <a:rPr lang="en-GB" sz="1000" dirty="0">
                <a:solidFill>
                  <a:srgbClr val="008000"/>
                </a:solidFill>
                <a:latin typeface="Courier New" panose="02070309020205020404" pitchFamily="49" charset="0"/>
              </a:rPr>
              <a:t># Subset </a:t>
            </a:r>
            <a:r>
              <a:rPr lang="en-GB" sz="1000" dirty="0" err="1">
                <a:solidFill>
                  <a:srgbClr val="008000"/>
                </a:solidFill>
                <a:latin typeface="Courier New" panose="02070309020205020404" pitchFamily="49" charset="0"/>
              </a:rPr>
              <a:t>casos</a:t>
            </a:r>
            <a:r>
              <a:rPr lang="en-GB" sz="1000" dirty="0">
                <a:solidFill>
                  <a:srgbClr val="008000"/>
                </a:solidFill>
                <a:latin typeface="Courier New" panose="02070309020205020404" pitchFamily="49" charset="0"/>
              </a:rPr>
              <a:t> &gt; 0</a:t>
            </a:r>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d</a:t>
            </a:r>
            <a:r>
              <a:rPr lang="en-GB" sz="1000" b="1" dirty="0">
                <a:solidFill>
                  <a:srgbClr val="000080"/>
                </a:solidFill>
                <a:latin typeface="Courier New" panose="02070309020205020404" pitchFamily="49" charset="0"/>
              </a:rPr>
              <a:t>[</a:t>
            </a:r>
            <a:r>
              <a:rPr lang="en-GB" sz="1000" dirty="0" err="1">
                <a:solidFill>
                  <a:srgbClr val="000000"/>
                </a:solidFill>
                <a:latin typeface="Courier New" panose="02070309020205020404" pitchFamily="49" charset="0"/>
              </a:rPr>
              <a:t>Total_vol</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&gt;</a:t>
            </a:r>
            <a:r>
              <a:rPr lang="en-GB" sz="1000" dirty="0">
                <a:solidFill>
                  <a:srgbClr val="000000"/>
                </a:solidFill>
                <a:latin typeface="Courier New" panose="02070309020205020404" pitchFamily="49" charset="0"/>
              </a:rPr>
              <a:t> </a:t>
            </a:r>
            <a:r>
              <a:rPr lang="en-GB" sz="1000" dirty="0">
                <a:solidFill>
                  <a:srgbClr val="FF8000"/>
                </a:solidFill>
                <a:latin typeface="Courier New" panose="02070309020205020404" pitchFamily="49" charset="0"/>
              </a:rPr>
              <a:t>0</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804000"/>
                </a:solidFill>
                <a:latin typeface="Courier New" panose="02070309020205020404" pitchFamily="49" charset="0"/>
              </a:rPr>
              <a:t>%&gt;%</a:t>
            </a:r>
            <a:r>
              <a:rPr lang="en-GB" sz="1000" dirty="0">
                <a:solidFill>
                  <a:srgbClr val="000000"/>
                </a:solidFill>
                <a:latin typeface="Courier New" panose="02070309020205020404" pitchFamily="49" charset="0"/>
              </a:rPr>
              <a:t> </a:t>
            </a:r>
          </a:p>
          <a:p>
            <a:r>
              <a:rPr lang="en-GB" sz="1000" dirty="0">
                <a:solidFill>
                  <a:srgbClr val="008000"/>
                </a:solidFill>
                <a:latin typeface="Courier New" panose="02070309020205020404" pitchFamily="49" charset="0"/>
              </a:rPr>
              <a:t># </a:t>
            </a:r>
            <a:r>
              <a:rPr lang="en-GB" sz="1000" dirty="0" err="1">
                <a:solidFill>
                  <a:srgbClr val="008000"/>
                </a:solidFill>
                <a:latin typeface="Courier New" panose="02070309020205020404" pitchFamily="49" charset="0"/>
              </a:rPr>
              <a:t>Graficar</a:t>
            </a:r>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 ggplot</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aes</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x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Total_vol</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	</a:t>
            </a:r>
            <a:r>
              <a:rPr lang="en-GB" sz="1000" dirty="0">
                <a:solidFill>
                  <a:srgbClr val="008000"/>
                </a:solidFill>
                <a:latin typeface="Courier New" panose="02070309020205020404" pitchFamily="49" charset="0"/>
              </a:rPr>
              <a:t># </a:t>
            </a:r>
            <a:r>
              <a:rPr lang="en-GB" sz="1000" dirty="0" err="1">
                <a:solidFill>
                  <a:srgbClr val="008000"/>
                </a:solidFill>
                <a:latin typeface="Courier New" panose="02070309020205020404" pitchFamily="49" charset="0"/>
              </a:rPr>
              <a:t>Representar</a:t>
            </a:r>
            <a:r>
              <a:rPr lang="en-GB" sz="1000" dirty="0">
                <a:solidFill>
                  <a:srgbClr val="008000"/>
                </a:solidFill>
                <a:latin typeface="Courier New" panose="02070309020205020404" pitchFamily="49" charset="0"/>
              </a:rPr>
              <a:t> </a:t>
            </a:r>
            <a:r>
              <a:rPr lang="en-GB" sz="1000" dirty="0" err="1">
                <a:solidFill>
                  <a:srgbClr val="008000"/>
                </a:solidFill>
                <a:latin typeface="Courier New" panose="02070309020205020404" pitchFamily="49" charset="0"/>
              </a:rPr>
              <a:t>como</a:t>
            </a:r>
            <a:r>
              <a:rPr lang="en-GB" sz="1000" dirty="0">
                <a:solidFill>
                  <a:srgbClr val="008000"/>
                </a:solidFill>
                <a:latin typeface="Courier New" panose="02070309020205020404" pitchFamily="49" charset="0"/>
              </a:rPr>
              <a:t> </a:t>
            </a:r>
            <a:r>
              <a:rPr lang="en-GB" sz="1000" dirty="0" err="1">
                <a:solidFill>
                  <a:srgbClr val="008000"/>
                </a:solidFill>
                <a:latin typeface="Courier New" panose="02070309020205020404" pitchFamily="49" charset="0"/>
              </a:rPr>
              <a:t>histograma</a:t>
            </a:r>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geom_histogram</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fill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808080"/>
                </a:solidFill>
                <a:latin typeface="Courier New" panose="02070309020205020404" pitchFamily="49" charset="0"/>
              </a:rPr>
              <a:t>"</a:t>
            </a:r>
            <a:r>
              <a:rPr lang="en-GB" sz="1000" dirty="0" err="1">
                <a:solidFill>
                  <a:srgbClr val="808080"/>
                </a:solidFill>
                <a:latin typeface="Courier New" panose="02070309020205020404" pitchFamily="49" charset="0"/>
              </a:rPr>
              <a:t>cornflowerblue</a:t>
            </a:r>
            <a:r>
              <a:rPr lang="en-GB" sz="1000" dirty="0">
                <a:solidFill>
                  <a:srgbClr val="808080"/>
                </a:solidFill>
                <a:latin typeface="Courier New" panose="02070309020205020404" pitchFamily="49" charset="0"/>
              </a:rPr>
              <a:t>"</a:t>
            </a:r>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		</a:t>
            </a:r>
            <a:r>
              <a:rPr lang="en-GB" sz="1000" dirty="0">
                <a:solidFill>
                  <a:srgbClr val="8000FF"/>
                </a:solidFill>
                <a:latin typeface="Courier New" panose="02070309020205020404" pitchFamily="49" charset="0"/>
              </a:rPr>
              <a:t>col</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808080"/>
                </a:solidFill>
                <a:latin typeface="Courier New" panose="02070309020205020404" pitchFamily="49" charset="0"/>
              </a:rPr>
              <a:t>"gray80"</a:t>
            </a:r>
            <a:r>
              <a:rPr lang="en-GB" sz="1000" dirty="0">
                <a:solidFill>
                  <a:srgbClr val="000000"/>
                </a:solidFill>
                <a:latin typeface="Courier New" panose="02070309020205020404" pitchFamily="49" charset="0"/>
              </a:rPr>
              <a:t>, bins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FF8000"/>
                </a:solidFill>
                <a:latin typeface="Courier New" panose="02070309020205020404" pitchFamily="49" charset="0"/>
              </a:rPr>
              <a:t>64</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	</a:t>
            </a:r>
          </a:p>
          <a:p>
            <a:r>
              <a:rPr lang="en-GB" sz="1000" dirty="0">
                <a:solidFill>
                  <a:srgbClr val="008000"/>
                </a:solidFill>
                <a:latin typeface="Courier New" panose="02070309020205020404" pitchFamily="49" charset="0"/>
              </a:rPr>
              <a:t>	# </a:t>
            </a:r>
            <a:r>
              <a:rPr lang="en-GB" sz="1000" dirty="0" err="1">
                <a:solidFill>
                  <a:srgbClr val="008000"/>
                </a:solidFill>
                <a:latin typeface="Courier New" panose="02070309020205020404" pitchFamily="49" charset="0"/>
              </a:rPr>
              <a:t>Dividir</a:t>
            </a:r>
            <a:r>
              <a:rPr lang="en-GB" sz="1000" dirty="0">
                <a:solidFill>
                  <a:srgbClr val="008000"/>
                </a:solidFill>
                <a:latin typeface="Courier New" panose="02070309020205020404" pitchFamily="49" charset="0"/>
              </a:rPr>
              <a:t> panels por </a:t>
            </a:r>
            <a:r>
              <a:rPr lang="en-GB" sz="1000" dirty="0" err="1">
                <a:solidFill>
                  <a:srgbClr val="008000"/>
                </a:solidFill>
                <a:latin typeface="Courier New" panose="02070309020205020404" pitchFamily="49" charset="0"/>
              </a:rPr>
              <a:t>sexo</a:t>
            </a:r>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facet_grid</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Sex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	labs</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x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808080"/>
                </a:solidFill>
                <a:latin typeface="Courier New" panose="02070309020205020404" pitchFamily="49" charset="0"/>
              </a:rPr>
              <a:t>"</a:t>
            </a:r>
            <a:r>
              <a:rPr lang="en-GB" sz="1000" dirty="0" err="1">
                <a:solidFill>
                  <a:srgbClr val="808080"/>
                </a:solidFill>
                <a:latin typeface="Courier New" panose="02070309020205020404" pitchFamily="49" charset="0"/>
              </a:rPr>
              <a:t>Volumen</a:t>
            </a:r>
            <a:r>
              <a:rPr lang="en-GB" sz="1000" dirty="0">
                <a:solidFill>
                  <a:srgbClr val="808080"/>
                </a:solidFill>
                <a:latin typeface="Courier New" panose="02070309020205020404" pitchFamily="49" charset="0"/>
              </a:rPr>
              <a:t> de </a:t>
            </a:r>
            <a:r>
              <a:rPr lang="en-GB" sz="1000" dirty="0" err="1">
                <a:solidFill>
                  <a:srgbClr val="808080"/>
                </a:solidFill>
                <a:latin typeface="Courier New" panose="02070309020205020404" pitchFamily="49" charset="0"/>
              </a:rPr>
              <a:t>Grasa</a:t>
            </a:r>
            <a:r>
              <a:rPr lang="en-GB" sz="1000" dirty="0">
                <a:solidFill>
                  <a:srgbClr val="808080"/>
                </a:solidFill>
                <a:latin typeface="Courier New" panose="02070309020205020404" pitchFamily="49" charset="0"/>
              </a:rPr>
              <a:t> </a:t>
            </a:r>
            <a:r>
              <a:rPr lang="en-GB" sz="1000" dirty="0" err="1">
                <a:solidFill>
                  <a:srgbClr val="808080"/>
                </a:solidFill>
                <a:latin typeface="Courier New" panose="02070309020205020404" pitchFamily="49" charset="0"/>
              </a:rPr>
              <a:t>Parda</a:t>
            </a:r>
            <a:r>
              <a:rPr lang="en-GB" sz="1000" dirty="0">
                <a:solidFill>
                  <a:srgbClr val="808080"/>
                </a:solidFill>
                <a:latin typeface="Courier New" panose="02070309020205020404" pitchFamily="49" charset="0"/>
              </a:rPr>
              <a:t>"</a:t>
            </a:r>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	     y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808080"/>
                </a:solidFill>
                <a:latin typeface="Courier New" panose="02070309020205020404" pitchFamily="49" charset="0"/>
              </a:rPr>
              <a:t>"</a:t>
            </a:r>
            <a:r>
              <a:rPr lang="en-GB" sz="1000" dirty="0" err="1">
                <a:solidFill>
                  <a:srgbClr val="808080"/>
                </a:solidFill>
                <a:latin typeface="Courier New" panose="02070309020205020404" pitchFamily="49" charset="0"/>
              </a:rPr>
              <a:t>Conteo</a:t>
            </a:r>
            <a:r>
              <a:rPr lang="en-GB" sz="1000" dirty="0">
                <a:solidFill>
                  <a:srgbClr val="808080"/>
                </a:solidFill>
                <a:latin typeface="Courier New" panose="02070309020205020404" pitchFamily="49" charset="0"/>
              </a:rPr>
              <a:t>"</a:t>
            </a:r>
            <a:r>
              <a:rPr lang="en-GB" sz="1000" b="1" dirty="0">
                <a:solidFill>
                  <a:srgbClr val="000080"/>
                </a:solidFill>
                <a:latin typeface="Courier New" panose="02070309020205020404" pitchFamily="49" charset="0"/>
              </a:rPr>
              <a:t>)</a:t>
            </a:r>
          </a:p>
          <a:p>
            <a:endParaRPr lang="en-GB" sz="1000" b="1" dirty="0">
              <a:solidFill>
                <a:srgbClr val="000080"/>
              </a:solidFill>
              <a:latin typeface="Courier New" panose="02070309020205020404" pitchFamily="49" charset="0"/>
            </a:endParaRPr>
          </a:p>
        </p:txBody>
      </p:sp>
    </p:spTree>
    <p:extLst>
      <p:ext uri="{BB962C8B-B14F-4D97-AF65-F5344CB8AC3E}">
        <p14:creationId xmlns:p14="http://schemas.microsoft.com/office/powerpoint/2010/main" val="1961244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8E6652B3-0A00-4F4C-A39D-32C37AB19705}"/>
              </a:ext>
            </a:extLst>
          </p:cNvPr>
          <p:cNvSpPr txBox="1">
            <a:spLocks/>
          </p:cNvSpPr>
          <p:nvPr/>
        </p:nvSpPr>
        <p:spPr>
          <a:xfrm>
            <a:off x="5213914" y="2280060"/>
            <a:ext cx="3693272" cy="238271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dirty="0">
                <a:solidFill>
                  <a:schemeClr val="tx1"/>
                </a:solidFill>
              </a:rPr>
              <a:t>El volumen de grasa parda depende de </a:t>
            </a:r>
          </a:p>
          <a:p>
            <a:pPr lvl="1"/>
            <a:r>
              <a:rPr lang="es-ES" dirty="0" err="1">
                <a:solidFill>
                  <a:schemeClr val="tx1"/>
                </a:solidFill>
              </a:rPr>
              <a:t>Season</a:t>
            </a:r>
            <a:r>
              <a:rPr lang="es-ES" dirty="0">
                <a:solidFill>
                  <a:schemeClr val="tx1"/>
                </a:solidFill>
              </a:rPr>
              <a:t> </a:t>
            </a:r>
          </a:p>
          <a:p>
            <a:pPr lvl="1"/>
            <a:r>
              <a:rPr lang="es-ES" dirty="0">
                <a:solidFill>
                  <a:schemeClr val="tx1"/>
                </a:solidFill>
              </a:rPr>
              <a:t>BMI</a:t>
            </a:r>
          </a:p>
          <a:p>
            <a:pPr lvl="1"/>
            <a:r>
              <a:rPr lang="es-ES" dirty="0" err="1">
                <a:solidFill>
                  <a:schemeClr val="tx1"/>
                </a:solidFill>
              </a:rPr>
              <a:t>Cancer</a:t>
            </a:r>
            <a:endParaRPr lang="es-ES" dirty="0">
              <a:solidFill>
                <a:schemeClr val="tx1"/>
              </a:solidFill>
            </a:endParaRPr>
          </a:p>
          <a:p>
            <a:r>
              <a:rPr lang="es-ES" dirty="0">
                <a:solidFill>
                  <a:schemeClr val="tx1"/>
                </a:solidFill>
              </a:rPr>
              <a:t>La variabilidad del volumen de grasa parda depende de</a:t>
            </a:r>
          </a:p>
          <a:p>
            <a:pPr lvl="1"/>
            <a:r>
              <a:rPr lang="es-ES" dirty="0">
                <a:solidFill>
                  <a:schemeClr val="tx1"/>
                </a:solidFill>
              </a:rPr>
              <a:t>Sexo</a:t>
            </a:r>
          </a:p>
        </p:txBody>
      </p:sp>
      <p:sp>
        <p:nvSpPr>
          <p:cNvPr id="14" name="Title 13"/>
          <p:cNvSpPr>
            <a:spLocks noGrp="1"/>
          </p:cNvSpPr>
          <p:nvPr>
            <p:ph type="title"/>
          </p:nvPr>
        </p:nvSpPr>
        <p:spPr>
          <a:xfrm>
            <a:off x="457200" y="205979"/>
            <a:ext cx="6707088" cy="857250"/>
          </a:xfrm>
        </p:spPr>
        <p:txBody>
          <a:bodyPr>
            <a:normAutofit/>
          </a:bodyPr>
          <a:lstStyle/>
          <a:p>
            <a:r>
              <a:rPr lang="en-US" b="1" err="1"/>
              <a:t>Datos</a:t>
            </a:r>
            <a:r>
              <a:rPr lang="en-US" b="1"/>
              <a:t> </a:t>
            </a:r>
            <a:r>
              <a:rPr lang="en-US" b="1" err="1"/>
              <a:t>paranormales</a:t>
            </a:r>
            <a:endParaRPr lang="en-US"/>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err="1"/>
              <a:t>Modelar</a:t>
            </a:r>
            <a:r>
              <a:rPr lang="en-US" sz="1400" dirty="0"/>
              <a:t> el </a:t>
            </a:r>
            <a:r>
              <a:rPr lang="en-US" sz="1400" dirty="0" err="1"/>
              <a:t>exceso</a:t>
            </a:r>
            <a:r>
              <a:rPr lang="en-US" sz="1400" dirty="0"/>
              <a:t> de 0</a:t>
            </a:r>
            <a:endParaRPr lang="en-US" sz="1400" b="1" dirty="0">
              <a:solidFill>
                <a:schemeClr val="accent2"/>
              </a:solidFill>
              <a:latin typeface="+mn-lt"/>
            </a:endParaRPr>
          </a:p>
        </p:txBody>
      </p:sp>
      <p:sp>
        <p:nvSpPr>
          <p:cNvPr id="116" name="Flowchart: Off-page Connector 115"/>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BA40D0CB-04F1-416C-BBFC-D9446C725493}" type="slidenum">
              <a:rPr lang="en-US" sz="1100" b="1" smtClean="0"/>
              <a:t>24</a:t>
            </a:fld>
            <a:endParaRPr lang="en-US" sz="1100" b="1" dirty="0"/>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0F5EB81-C182-46D3-8241-EFA9A2A2B8D5}"/>
                  </a:ext>
                </a:extLst>
              </p:cNvPr>
              <p:cNvSpPr txBox="1"/>
              <p:nvPr/>
            </p:nvSpPr>
            <p:spPr>
              <a:xfrm>
                <a:off x="559806" y="2028919"/>
                <a:ext cx="3185937" cy="7194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latin typeface="Cambria Math" panose="02040503050406030204" pitchFamily="18" charset="0"/>
                            </a:rPr>
                          </m:ctrlPr>
                        </m:dPr>
                        <m:e>
                          <m:eqArr>
                            <m:eqArrPr>
                              <m:ctrlPr>
                                <a:rPr lang="en-GB" i="1" smtClean="0">
                                  <a:latin typeface="Cambria Math" panose="02040503050406030204" pitchFamily="18" charset="0"/>
                                </a:rPr>
                              </m:ctrlPr>
                            </m:eqArrPr>
                            <m:e>
                              <m:r>
                                <a:rPr lang="es-ES" b="1" i="1">
                                  <a:solidFill>
                                    <a:schemeClr val="accent1"/>
                                  </a:solidFill>
                                  <a:latin typeface="Cambria Math" panose="02040503050406030204" pitchFamily="18" charset="0"/>
                                  <a:ea typeface="Cambria Math" panose="02040503050406030204" pitchFamily="18" charset="0"/>
                                </a:rPr>
                                <m:t>𝔼</m:t>
                              </m:r>
                              <m:d>
                                <m:dPr>
                                  <m:ctrlPr>
                                    <a:rPr lang="es-ES" b="1" i="1">
                                      <a:solidFill>
                                        <a:schemeClr val="accent1"/>
                                      </a:solidFill>
                                      <a:latin typeface="Cambria Math" panose="02040503050406030204" pitchFamily="18" charset="0"/>
                                      <a:ea typeface="Cambria Math" panose="02040503050406030204" pitchFamily="18" charset="0"/>
                                    </a:rPr>
                                  </m:ctrlPr>
                                </m:dPr>
                                <m:e>
                                  <m:r>
                                    <a:rPr lang="es-ES" b="1" i="1">
                                      <a:solidFill>
                                        <a:schemeClr val="accent1"/>
                                      </a:solidFill>
                                      <a:latin typeface="Cambria Math" panose="02040503050406030204" pitchFamily="18" charset="0"/>
                                      <a:ea typeface="Cambria Math" panose="02040503050406030204" pitchFamily="18" charset="0"/>
                                    </a:rPr>
                                    <m:t>𝒚</m:t>
                                  </m:r>
                                </m:e>
                              </m:d>
                              <m:r>
                                <a:rPr lang="en-GB" i="1">
                                  <a:latin typeface="Cambria Math" panose="02040503050406030204" pitchFamily="18" charset="0"/>
                                  <a:ea typeface="Cambria Math" panose="02040503050406030204" pitchFamily="18" charset="0"/>
                                </a:rPr>
                                <m:t>=</m:t>
                              </m:r>
                              <m:sSub>
                                <m:sSubPr>
                                  <m:ctrlPr>
                                    <a:rPr lang="es-ES"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𝛽</m:t>
                                  </m:r>
                                </m:e>
                                <m:sub>
                                  <m:r>
                                    <a:rPr lang="es-ES" i="1">
                                      <a:latin typeface="Cambria Math" panose="02040503050406030204" pitchFamily="18" charset="0"/>
                                      <a:ea typeface="Cambria Math" panose="02040503050406030204" pitchFamily="18" charset="0"/>
                                    </a:rPr>
                                    <m:t>1</m:t>
                                  </m:r>
                                </m:sub>
                              </m:sSub>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𝑋</m:t>
                                  </m:r>
                                </m:e>
                                <m:sub>
                                  <m:r>
                                    <a:rPr lang="en-GB" i="1">
                                      <a:latin typeface="Cambria Math" panose="02040503050406030204" pitchFamily="18" charset="0"/>
                                      <a:ea typeface="Cambria Math" panose="02040503050406030204" pitchFamily="18" charset="0"/>
                                    </a:rPr>
                                    <m:t>𝑖</m:t>
                                  </m:r>
                                </m:sub>
                              </m:sSub>
                              <m:r>
                                <a:rPr lang="en-GB" i="1">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 </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𝛽</m:t>
                                  </m:r>
                                </m:e>
                                <m:sub>
                                  <m:r>
                                    <a:rPr lang="en-GB" i="1">
                                      <a:latin typeface="Cambria Math" panose="02040503050406030204" pitchFamily="18" charset="0"/>
                                      <a:ea typeface="Cambria Math" panose="02040503050406030204" pitchFamily="18" charset="0"/>
                                    </a:rPr>
                                    <m:t>0</m:t>
                                  </m:r>
                                </m:sub>
                              </m:sSub>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𝑒</m:t>
                                  </m:r>
                                </m:e>
                                <m:sub>
                                  <m:r>
                                    <a:rPr lang="en-GB" i="1">
                                      <a:latin typeface="Cambria Math" panose="02040503050406030204" pitchFamily="18" charset="0"/>
                                      <a:ea typeface="Cambria Math" panose="02040503050406030204" pitchFamily="18" charset="0"/>
                                    </a:rPr>
                                    <m:t>𝑖𝑗</m:t>
                                  </m:r>
                                </m:sub>
                              </m:sSub>
                            </m:e>
                            <m:e>
                              <m:r>
                                <a:rPr lang="es-ES" b="1" i="1">
                                  <a:solidFill>
                                    <a:schemeClr val="accent4"/>
                                  </a:solidFill>
                                  <a:latin typeface="Cambria Math" panose="02040503050406030204" pitchFamily="18" charset="0"/>
                                  <a:ea typeface="Cambria Math" panose="02040503050406030204" pitchFamily="18" charset="0"/>
                                </a:rPr>
                                <m:t>𝑽𝒂𝒓</m:t>
                              </m:r>
                              <m:d>
                                <m:dPr>
                                  <m:ctrlPr>
                                    <a:rPr lang="es-ES" b="1" i="1">
                                      <a:solidFill>
                                        <a:schemeClr val="accent4"/>
                                      </a:solidFill>
                                      <a:latin typeface="Cambria Math" panose="02040503050406030204" pitchFamily="18" charset="0"/>
                                      <a:ea typeface="Cambria Math" panose="02040503050406030204" pitchFamily="18" charset="0"/>
                                    </a:rPr>
                                  </m:ctrlPr>
                                </m:dPr>
                                <m:e>
                                  <m:r>
                                    <a:rPr lang="es-ES" b="1" i="1">
                                      <a:solidFill>
                                        <a:schemeClr val="accent4"/>
                                      </a:solidFill>
                                      <a:latin typeface="Cambria Math" panose="02040503050406030204" pitchFamily="18" charset="0"/>
                                      <a:ea typeface="Cambria Math" panose="02040503050406030204" pitchFamily="18" charset="0"/>
                                    </a:rPr>
                                    <m:t>𝒚</m:t>
                                  </m:r>
                                </m:e>
                              </m:d>
                              <m:r>
                                <a:rPr lang="en-GB" i="1">
                                  <a:latin typeface="Cambria Math" panose="02040503050406030204" pitchFamily="18" charset="0"/>
                                  <a:ea typeface="Cambria Math" panose="02040503050406030204" pitchFamily="18" charset="0"/>
                                </a:rPr>
                                <m:t>=</m:t>
                              </m:r>
                              <m:sSub>
                                <m:sSubPr>
                                  <m:ctrlPr>
                                    <a:rPr lang="es-ES"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𝛽</m:t>
                                  </m:r>
                                </m:e>
                                <m:sub>
                                  <m:r>
                                    <a:rPr lang="es-ES" i="1">
                                      <a:latin typeface="Cambria Math" panose="02040503050406030204" pitchFamily="18" charset="0"/>
                                      <a:ea typeface="Cambria Math" panose="02040503050406030204" pitchFamily="18" charset="0"/>
                                    </a:rPr>
                                    <m:t>1</m:t>
                                  </m:r>
                                </m:sub>
                              </m:sSub>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𝑋</m:t>
                                  </m:r>
                                </m:e>
                                <m:sub>
                                  <m:r>
                                    <a:rPr lang="en-GB" i="1">
                                      <a:latin typeface="Cambria Math" panose="02040503050406030204" pitchFamily="18" charset="0"/>
                                      <a:ea typeface="Cambria Math" panose="02040503050406030204" pitchFamily="18" charset="0"/>
                                    </a:rPr>
                                    <m:t>𝑖</m:t>
                                  </m:r>
                                </m:sub>
                              </m:sSub>
                              <m:r>
                                <a:rPr lang="en-GB" i="1">
                                  <a:latin typeface="Cambria Math" panose="02040503050406030204" pitchFamily="18" charset="0"/>
                                  <a:ea typeface="Cambria Math" panose="02040503050406030204" pitchFamily="18" charset="0"/>
                                </a:rPr>
                                <m:t>+…+ </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𝛽</m:t>
                                  </m:r>
                                </m:e>
                                <m:sub>
                                  <m:r>
                                    <a:rPr lang="en-GB" i="1">
                                      <a:latin typeface="Cambria Math" panose="02040503050406030204" pitchFamily="18" charset="0"/>
                                      <a:ea typeface="Cambria Math" panose="02040503050406030204" pitchFamily="18" charset="0"/>
                                    </a:rPr>
                                    <m:t>0</m:t>
                                  </m:r>
                                </m:sub>
                              </m:sSub>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𝑒</m:t>
                                  </m:r>
                                </m:e>
                                <m:sub>
                                  <m:r>
                                    <a:rPr lang="en-GB" i="1">
                                      <a:latin typeface="Cambria Math" panose="02040503050406030204" pitchFamily="18" charset="0"/>
                                      <a:ea typeface="Cambria Math" panose="02040503050406030204" pitchFamily="18" charset="0"/>
                                    </a:rPr>
                                    <m:t>𝑖𝑗</m:t>
                                  </m:r>
                                </m:sub>
                              </m:sSub>
                            </m:e>
                          </m:eqArr>
                        </m:e>
                      </m:d>
                    </m:oMath>
                  </m:oMathPara>
                </a14:m>
                <a:endParaRPr lang="en-GB" dirty="0"/>
              </a:p>
            </p:txBody>
          </p:sp>
        </mc:Choice>
        <mc:Fallback xmlns="">
          <p:sp>
            <p:nvSpPr>
              <p:cNvPr id="12" name="TextBox 11">
                <a:extLst>
                  <a:ext uri="{FF2B5EF4-FFF2-40B4-BE49-F238E27FC236}">
                    <a16:creationId xmlns:a16="http://schemas.microsoft.com/office/drawing/2014/main" id="{50F5EB81-C182-46D3-8241-EFA9A2A2B8D5}"/>
                  </a:ext>
                </a:extLst>
              </p:cNvPr>
              <p:cNvSpPr txBox="1">
                <a:spLocks noRot="1" noChangeAspect="1" noMove="1" noResize="1" noEditPoints="1" noAdjustHandles="1" noChangeArrowheads="1" noChangeShapeType="1" noTextEdit="1"/>
              </p:cNvSpPr>
              <p:nvPr/>
            </p:nvSpPr>
            <p:spPr>
              <a:xfrm>
                <a:off x="559806" y="2028919"/>
                <a:ext cx="3185937" cy="719428"/>
              </a:xfrm>
              <a:prstGeom prst="rect">
                <a:avLst/>
              </a:prstGeom>
              <a:blipFill>
                <a:blip r:embed="rId2"/>
                <a:stretch>
                  <a:fillRect/>
                </a:stretch>
              </a:blipFill>
            </p:spPr>
            <p:txBody>
              <a:bodyPr/>
              <a:lstStyle/>
              <a:p>
                <a:r>
                  <a:rPr lang="en-GB">
                    <a:noFill/>
                  </a:rPr>
                  <a:t> </a:t>
                </a:r>
              </a:p>
            </p:txBody>
          </p:sp>
        </mc:Fallback>
      </mc:AlternateContent>
      <p:sp>
        <p:nvSpPr>
          <p:cNvPr id="17" name="Rectangle 16">
            <a:extLst>
              <a:ext uri="{FF2B5EF4-FFF2-40B4-BE49-F238E27FC236}">
                <a16:creationId xmlns:a16="http://schemas.microsoft.com/office/drawing/2014/main" id="{DD770B44-5032-4C22-AEA7-AEFBB5943F7A}"/>
              </a:ext>
            </a:extLst>
          </p:cNvPr>
          <p:cNvSpPr/>
          <p:nvPr/>
        </p:nvSpPr>
        <p:spPr>
          <a:xfrm>
            <a:off x="279345" y="3133885"/>
            <a:ext cx="4447726" cy="1323439"/>
          </a:xfrm>
          <a:prstGeom prst="rect">
            <a:avLst/>
          </a:prstGeom>
          <a:solidFill>
            <a:schemeClr val="bg1">
              <a:lumMod val="95000"/>
            </a:schemeClr>
          </a:solidFill>
        </p:spPr>
        <p:txBody>
          <a:bodyPr wrap="square">
            <a:spAutoFit/>
          </a:bodyPr>
          <a:lstStyle/>
          <a:p>
            <a:r>
              <a:rPr lang="en-GB" sz="1000" dirty="0">
                <a:solidFill>
                  <a:srgbClr val="000000"/>
                </a:solidFill>
                <a:latin typeface="Courier New" panose="02070309020205020404" pitchFamily="49" charset="0"/>
              </a:rPr>
              <a:t>m7.2 </a:t>
            </a:r>
            <a:r>
              <a:rPr lang="en-GB" sz="1000" b="1" dirty="0">
                <a:solidFill>
                  <a:srgbClr val="000080"/>
                </a:solidFill>
                <a:latin typeface="Courier New" panose="02070309020205020404" pitchFamily="49" charset="0"/>
              </a:rPr>
              <a:t>&lt;-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glmmTMB</a:t>
            </a:r>
            <a:r>
              <a:rPr lang="en-GB" sz="1000" b="1" dirty="0">
                <a:solidFill>
                  <a:srgbClr val="000080"/>
                </a:solidFill>
                <a:latin typeface="Courier New" panose="02070309020205020404" pitchFamily="49" charset="0"/>
              </a:rPr>
              <a:t>(</a:t>
            </a:r>
            <a:r>
              <a:rPr lang="en-GB" sz="1000" dirty="0" err="1">
                <a:solidFill>
                  <a:srgbClr val="000000"/>
                </a:solidFill>
                <a:latin typeface="Courier New" panose="02070309020205020404" pitchFamily="49" charset="0"/>
              </a:rPr>
              <a:t>Total_vol</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Season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	        	    BMI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p>
          <a:p>
            <a:r>
              <a:rPr lang="en-GB" sz="1000" b="1"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Cancer_Status</a:t>
            </a:r>
            <a:r>
              <a:rPr lang="en-GB" sz="1000" dirty="0">
                <a:solidFill>
                  <a:srgbClr val="000000"/>
                </a:solidFill>
                <a:latin typeface="Courier New" panose="02070309020205020404" pitchFamily="49" charset="0"/>
              </a:rPr>
              <a:t>, </a:t>
            </a:r>
          </a:p>
          <a:p>
            <a:endParaRPr lang="en-GB" sz="1000" b="1" dirty="0">
              <a:solidFill>
                <a:srgbClr val="000000"/>
              </a:solidFill>
              <a:latin typeface="Courier New" panose="02070309020205020404" pitchFamily="49" charset="0"/>
            </a:endParaRPr>
          </a:p>
          <a:p>
            <a:r>
              <a:rPr lang="en-GB" sz="1000" b="1" dirty="0">
                <a:solidFill>
                  <a:srgbClr val="000000"/>
                </a:solidFill>
                <a:latin typeface="Courier New" panose="02070309020205020404" pitchFamily="49" charset="0"/>
              </a:rPr>
              <a:t>	   </a:t>
            </a:r>
            <a:r>
              <a:rPr lang="en-GB" sz="1000" b="1" dirty="0" err="1">
                <a:solidFill>
                  <a:srgbClr val="000000"/>
                </a:solidFill>
                <a:latin typeface="Courier New" panose="02070309020205020404" pitchFamily="49" charset="0"/>
              </a:rPr>
              <a:t>dispformula</a:t>
            </a:r>
            <a:r>
              <a:rPr lang="en-GB" sz="1000" b="1"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b="1"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Sex,</a:t>
            </a:r>
          </a:p>
          <a:p>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	    </a:t>
            </a:r>
            <a:r>
              <a:rPr lang="en-GB" sz="1000" dirty="0">
                <a:solidFill>
                  <a:srgbClr val="8000FF"/>
                </a:solidFill>
                <a:latin typeface="Courier New" panose="02070309020205020404" pitchFamily="49" charset="0"/>
              </a:rPr>
              <a:t>data</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d, </a:t>
            </a:r>
            <a:r>
              <a:rPr lang="en-GB" sz="1000" dirty="0">
                <a:solidFill>
                  <a:srgbClr val="8000FF"/>
                </a:solidFill>
                <a:latin typeface="Courier New" panose="02070309020205020404" pitchFamily="49" charset="0"/>
              </a:rPr>
              <a:t>family</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tweedie</a:t>
            </a:r>
            <a:r>
              <a:rPr lang="en-GB" sz="1000" b="1" dirty="0">
                <a:solidFill>
                  <a:srgbClr val="000080"/>
                </a:solidFill>
                <a:latin typeface="Courier New" panose="02070309020205020404" pitchFamily="49" charset="0"/>
              </a:rPr>
              <a:t>)</a:t>
            </a:r>
          </a:p>
          <a:p>
            <a:endParaRPr lang="es-ES" sz="1000" dirty="0">
              <a:solidFill>
                <a:srgbClr val="000000"/>
              </a:solidFill>
              <a:latin typeface="Courier New" panose="02070309020205020404" pitchFamily="49" charset="0"/>
            </a:endParaRPr>
          </a:p>
        </p:txBody>
      </p:sp>
      <p:sp>
        <p:nvSpPr>
          <p:cNvPr id="18" name="Title 13">
            <a:extLst>
              <a:ext uri="{FF2B5EF4-FFF2-40B4-BE49-F238E27FC236}">
                <a16:creationId xmlns:a16="http://schemas.microsoft.com/office/drawing/2014/main" id="{5F6333F0-F783-4BCE-A166-612DFC3A2643}"/>
              </a:ext>
            </a:extLst>
          </p:cNvPr>
          <p:cNvSpPr txBox="1">
            <a:spLocks/>
          </p:cNvSpPr>
          <p:nvPr/>
        </p:nvSpPr>
        <p:spPr>
          <a:xfrm>
            <a:off x="5325181" y="1747775"/>
            <a:ext cx="3036823"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s-ES" sz="2000" dirty="0"/>
              <a:t>Modelando los ceros</a:t>
            </a:r>
            <a:endParaRPr lang="en-US" sz="2000" dirty="0"/>
          </a:p>
        </p:txBody>
      </p:sp>
    </p:spTree>
    <p:extLst>
      <p:ext uri="{BB962C8B-B14F-4D97-AF65-F5344CB8AC3E}">
        <p14:creationId xmlns:p14="http://schemas.microsoft.com/office/powerpoint/2010/main" val="29519860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8E6652B3-0A00-4F4C-A39D-32C37AB19705}"/>
              </a:ext>
            </a:extLst>
          </p:cNvPr>
          <p:cNvSpPr txBox="1">
            <a:spLocks/>
          </p:cNvSpPr>
          <p:nvPr/>
        </p:nvSpPr>
        <p:spPr>
          <a:xfrm>
            <a:off x="5213914" y="2280060"/>
            <a:ext cx="3693272" cy="238271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dirty="0">
                <a:solidFill>
                  <a:schemeClr val="tx1"/>
                </a:solidFill>
              </a:rPr>
              <a:t>El volumen de grasa parda depende de </a:t>
            </a:r>
          </a:p>
          <a:p>
            <a:pPr lvl="1"/>
            <a:r>
              <a:rPr lang="es-ES" dirty="0" err="1">
                <a:solidFill>
                  <a:schemeClr val="tx1"/>
                </a:solidFill>
              </a:rPr>
              <a:t>Season</a:t>
            </a:r>
            <a:r>
              <a:rPr lang="es-ES" dirty="0">
                <a:solidFill>
                  <a:schemeClr val="tx1"/>
                </a:solidFill>
              </a:rPr>
              <a:t> </a:t>
            </a:r>
          </a:p>
          <a:p>
            <a:pPr lvl="1"/>
            <a:r>
              <a:rPr lang="es-ES" dirty="0">
                <a:solidFill>
                  <a:schemeClr val="tx1"/>
                </a:solidFill>
              </a:rPr>
              <a:t>BMI</a:t>
            </a:r>
          </a:p>
          <a:p>
            <a:pPr lvl="1"/>
            <a:r>
              <a:rPr lang="es-ES" dirty="0" err="1">
                <a:solidFill>
                  <a:schemeClr val="tx1"/>
                </a:solidFill>
              </a:rPr>
              <a:t>Cancer</a:t>
            </a:r>
            <a:endParaRPr lang="es-ES" dirty="0">
              <a:solidFill>
                <a:schemeClr val="tx1"/>
              </a:solidFill>
            </a:endParaRPr>
          </a:p>
          <a:p>
            <a:pPr lvl="1"/>
            <a:r>
              <a:rPr lang="es-ES" dirty="0" err="1">
                <a:solidFill>
                  <a:schemeClr val="tx1"/>
                </a:solidFill>
              </a:rPr>
              <a:t>Season</a:t>
            </a:r>
            <a:endParaRPr lang="es-ES" dirty="0">
              <a:solidFill>
                <a:schemeClr val="tx1"/>
              </a:solidFill>
            </a:endParaRPr>
          </a:p>
          <a:p>
            <a:r>
              <a:rPr lang="es-ES" dirty="0">
                <a:solidFill>
                  <a:schemeClr val="tx1"/>
                </a:solidFill>
              </a:rPr>
              <a:t>La variabilidad del volumen de grasa parda depende de</a:t>
            </a:r>
          </a:p>
          <a:p>
            <a:pPr lvl="1"/>
            <a:r>
              <a:rPr lang="es-ES" dirty="0">
                <a:solidFill>
                  <a:schemeClr val="tx1"/>
                </a:solidFill>
              </a:rPr>
              <a:t>Sexo</a:t>
            </a:r>
          </a:p>
        </p:txBody>
      </p:sp>
      <p:sp>
        <p:nvSpPr>
          <p:cNvPr id="14" name="Title 13"/>
          <p:cNvSpPr>
            <a:spLocks noGrp="1"/>
          </p:cNvSpPr>
          <p:nvPr>
            <p:ph type="title"/>
          </p:nvPr>
        </p:nvSpPr>
        <p:spPr>
          <a:xfrm>
            <a:off x="457200" y="205979"/>
            <a:ext cx="6707088" cy="857250"/>
          </a:xfrm>
        </p:spPr>
        <p:txBody>
          <a:bodyPr>
            <a:normAutofit/>
          </a:bodyPr>
          <a:lstStyle/>
          <a:p>
            <a:r>
              <a:rPr lang="en-US" b="1" err="1"/>
              <a:t>Datos</a:t>
            </a:r>
            <a:r>
              <a:rPr lang="en-US" b="1"/>
              <a:t> </a:t>
            </a:r>
            <a:r>
              <a:rPr lang="en-US" b="1" err="1"/>
              <a:t>paranormales</a:t>
            </a:r>
            <a:endParaRPr lang="en-US"/>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err="1"/>
              <a:t>Modelar</a:t>
            </a:r>
            <a:r>
              <a:rPr lang="en-US" sz="1400" dirty="0"/>
              <a:t> el </a:t>
            </a:r>
            <a:r>
              <a:rPr lang="en-US" sz="1400" dirty="0" err="1"/>
              <a:t>exceso</a:t>
            </a:r>
            <a:r>
              <a:rPr lang="en-US" sz="1400" dirty="0"/>
              <a:t> de 0</a:t>
            </a:r>
            <a:endParaRPr lang="en-US" sz="1400" b="1" dirty="0">
              <a:solidFill>
                <a:schemeClr val="accent2"/>
              </a:solidFill>
              <a:latin typeface="+mn-lt"/>
            </a:endParaRPr>
          </a:p>
        </p:txBody>
      </p:sp>
      <p:sp>
        <p:nvSpPr>
          <p:cNvPr id="116" name="Flowchart: Off-page Connector 115"/>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BA40D0CB-04F1-416C-BBFC-D9446C725493}" type="slidenum">
              <a:rPr lang="en-US" sz="1100" b="1" smtClean="0"/>
              <a:t>25</a:t>
            </a:fld>
            <a:endParaRPr lang="en-US" sz="1100" b="1" dirty="0"/>
          </a:p>
        </p:txBody>
      </p:sp>
      <p:sp>
        <p:nvSpPr>
          <p:cNvPr id="18" name="Title 13">
            <a:extLst>
              <a:ext uri="{FF2B5EF4-FFF2-40B4-BE49-F238E27FC236}">
                <a16:creationId xmlns:a16="http://schemas.microsoft.com/office/drawing/2014/main" id="{5F6333F0-F783-4BCE-A166-612DFC3A2643}"/>
              </a:ext>
            </a:extLst>
          </p:cNvPr>
          <p:cNvSpPr txBox="1">
            <a:spLocks/>
          </p:cNvSpPr>
          <p:nvPr/>
        </p:nvSpPr>
        <p:spPr>
          <a:xfrm>
            <a:off x="5296486" y="1745956"/>
            <a:ext cx="3036823"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s-ES" sz="2000" dirty="0"/>
              <a:t>Modelando los ceros</a:t>
            </a:r>
            <a:endParaRPr lang="en-US" sz="2000" dirty="0"/>
          </a:p>
        </p:txBody>
      </p:sp>
      <p:sp>
        <p:nvSpPr>
          <p:cNvPr id="9" name="Rectangle 8">
            <a:extLst>
              <a:ext uri="{FF2B5EF4-FFF2-40B4-BE49-F238E27FC236}">
                <a16:creationId xmlns:a16="http://schemas.microsoft.com/office/drawing/2014/main" id="{9B032196-63C1-4A6C-9C8F-F376ED734826}"/>
              </a:ext>
            </a:extLst>
          </p:cNvPr>
          <p:cNvSpPr/>
          <p:nvPr/>
        </p:nvSpPr>
        <p:spPr>
          <a:xfrm>
            <a:off x="279346" y="1902779"/>
            <a:ext cx="4447400" cy="2862322"/>
          </a:xfrm>
          <a:prstGeom prst="rect">
            <a:avLst/>
          </a:prstGeom>
          <a:solidFill>
            <a:schemeClr val="bg1">
              <a:lumMod val="95000"/>
            </a:schemeClr>
          </a:solidFill>
        </p:spPr>
        <p:txBody>
          <a:bodyPr wrap="square">
            <a:spAutoFit/>
          </a:bodyPr>
          <a:lstStyle/>
          <a:p>
            <a:r>
              <a:rPr lang="en-GB" sz="1000" dirty="0" err="1">
                <a:solidFill>
                  <a:srgbClr val="000000"/>
                </a:solidFill>
                <a:latin typeface="Courier New" panose="02070309020205020404" pitchFamily="49" charset="0"/>
              </a:rPr>
              <a:t>su</a:t>
            </a:r>
            <a:r>
              <a:rPr lang="es-ES" sz="1000" dirty="0" err="1">
                <a:solidFill>
                  <a:srgbClr val="000000"/>
                </a:solidFill>
                <a:latin typeface="Courier New" panose="02070309020205020404" pitchFamily="49" charset="0"/>
              </a:rPr>
              <a:t>mmary</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m7.2</a:t>
            </a:r>
            <a:r>
              <a:rPr lang="en-GB" sz="1000" b="1" dirty="0">
                <a:solidFill>
                  <a:srgbClr val="000080"/>
                </a:solidFill>
                <a:latin typeface="Courier New" panose="02070309020205020404" pitchFamily="49" charset="0"/>
              </a:rPr>
              <a:t>)</a:t>
            </a:r>
          </a:p>
          <a:p>
            <a:r>
              <a:rPr lang="en-GB" sz="1000" dirty="0">
                <a:solidFill>
                  <a:srgbClr val="000000"/>
                </a:solidFill>
                <a:latin typeface="Courier New" panose="02070309020205020404" pitchFamily="49" charset="0"/>
              </a:rPr>
              <a:t>&gt;…</a:t>
            </a:r>
          </a:p>
          <a:p>
            <a:r>
              <a:rPr lang="en-GB" sz="1000" dirty="0">
                <a:solidFill>
                  <a:srgbClr val="000000"/>
                </a:solidFill>
                <a:latin typeface="Courier New" panose="02070309020205020404" pitchFamily="49" charset="0"/>
              </a:rPr>
              <a:t> Conditional model:</a:t>
            </a:r>
          </a:p>
          <a:p>
            <a:r>
              <a:rPr lang="en-GB" sz="1000" dirty="0">
                <a:solidFill>
                  <a:srgbClr val="000000"/>
                </a:solidFill>
                <a:latin typeface="Courier New" panose="02070309020205020404" pitchFamily="49" charset="0"/>
              </a:rPr>
              <a:t>               Estimate Std. Error z value </a:t>
            </a:r>
            <a:r>
              <a:rPr lang="en-GB" sz="1000" dirty="0" err="1">
                <a:solidFill>
                  <a:srgbClr val="000000"/>
                </a:solidFill>
                <a:latin typeface="Courier New" panose="02070309020205020404" pitchFamily="49" charset="0"/>
              </a:rPr>
              <a:t>Pr</a:t>
            </a:r>
            <a:r>
              <a:rPr lang="en-GB" sz="1000" dirty="0">
                <a:solidFill>
                  <a:srgbClr val="000000"/>
                </a:solidFill>
                <a:latin typeface="Courier New" panose="02070309020205020404" pitchFamily="49" charset="0"/>
              </a:rPr>
              <a:t>(&gt;|z|)    </a:t>
            </a:r>
          </a:p>
          <a:p>
            <a:r>
              <a:rPr lang="en-GB" sz="1000" dirty="0">
                <a:solidFill>
                  <a:srgbClr val="000000"/>
                </a:solidFill>
                <a:latin typeface="Courier New" panose="02070309020205020404" pitchFamily="49" charset="0"/>
              </a:rPr>
              <a:t>(Intercept)     3.54772    0.56428   6.287 3.23e-10 ***</a:t>
            </a:r>
          </a:p>
          <a:p>
            <a:r>
              <a:rPr lang="en-GB" sz="1000" dirty="0">
                <a:solidFill>
                  <a:srgbClr val="000000"/>
                </a:solidFill>
                <a:latin typeface="Courier New" panose="02070309020205020404" pitchFamily="49" charset="0"/>
              </a:rPr>
              <a:t>BMI            -0.09128    0.01934  -4.720 2.36e-06 ***</a:t>
            </a:r>
          </a:p>
          <a:p>
            <a:r>
              <a:rPr lang="en-GB" sz="1000" dirty="0">
                <a:solidFill>
                  <a:srgbClr val="000000"/>
                </a:solidFill>
                <a:latin typeface="Courier New" panose="02070309020205020404" pitchFamily="49" charset="0"/>
              </a:rPr>
              <a:t>Cancer_Status1 -0.45346    0.18075  -2.509   0.0121 *  </a:t>
            </a:r>
          </a:p>
          <a:p>
            <a:r>
              <a:rPr lang="en-GB" sz="1000" dirty="0">
                <a:solidFill>
                  <a:srgbClr val="000000"/>
                </a:solidFill>
                <a:latin typeface="Courier New" panose="02070309020205020404" pitchFamily="49" charset="0"/>
              </a:rPr>
              <a:t>Sex2           -1.63022    0.20829  -7.827 5.01e-15 ***</a:t>
            </a:r>
          </a:p>
          <a:p>
            <a:r>
              <a:rPr lang="en-GB" sz="1000" dirty="0">
                <a:solidFill>
                  <a:srgbClr val="000000"/>
                </a:solidFill>
                <a:latin typeface="Courier New" panose="02070309020205020404" pitchFamily="49" charset="0"/>
              </a:rPr>
              <a:t>Season          0.20645    0.07833   2.636   0.0084 ** </a:t>
            </a:r>
          </a:p>
          <a:p>
            <a:r>
              <a:rPr lang="en-GB" sz="1000" dirty="0">
                <a:solidFill>
                  <a:srgbClr val="000000"/>
                </a:solidFill>
                <a:latin typeface="Courier New" panose="02070309020205020404" pitchFamily="49" charset="0"/>
              </a:rPr>
              <a:t>---</a:t>
            </a:r>
          </a:p>
          <a:p>
            <a:r>
              <a:rPr lang="en-GB" sz="1000" dirty="0" err="1">
                <a:solidFill>
                  <a:srgbClr val="000000"/>
                </a:solidFill>
                <a:latin typeface="Courier New" panose="02070309020205020404" pitchFamily="49" charset="0"/>
              </a:rPr>
              <a:t>Signif</a:t>
            </a:r>
            <a:r>
              <a:rPr lang="en-GB" sz="1000" dirty="0">
                <a:solidFill>
                  <a:srgbClr val="000000"/>
                </a:solidFill>
                <a:latin typeface="Courier New" panose="02070309020205020404" pitchFamily="49" charset="0"/>
              </a:rPr>
              <a:t>. codes:  0 ‘***’ 0.001 ‘**’</a:t>
            </a:r>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Dispersion model:</a:t>
            </a:r>
          </a:p>
          <a:p>
            <a:r>
              <a:rPr lang="en-GB" sz="1000" dirty="0">
                <a:solidFill>
                  <a:srgbClr val="000000"/>
                </a:solidFill>
                <a:latin typeface="Courier New" panose="02070309020205020404" pitchFamily="49" charset="0"/>
              </a:rPr>
              <a:t>            Estimate Std. Error z value </a:t>
            </a:r>
            <a:r>
              <a:rPr lang="en-GB" sz="1000" dirty="0" err="1">
                <a:solidFill>
                  <a:srgbClr val="000000"/>
                </a:solidFill>
                <a:latin typeface="Courier New" panose="02070309020205020404" pitchFamily="49" charset="0"/>
              </a:rPr>
              <a:t>Pr</a:t>
            </a:r>
            <a:r>
              <a:rPr lang="en-GB" sz="1000" dirty="0">
                <a:solidFill>
                  <a:srgbClr val="000000"/>
                </a:solidFill>
                <a:latin typeface="Courier New" panose="02070309020205020404" pitchFamily="49" charset="0"/>
              </a:rPr>
              <a:t>(&gt;|z|)    </a:t>
            </a:r>
          </a:p>
          <a:p>
            <a:r>
              <a:rPr lang="en-GB" sz="1000" dirty="0">
                <a:solidFill>
                  <a:srgbClr val="000000"/>
                </a:solidFill>
                <a:latin typeface="Courier New" panose="02070309020205020404" pitchFamily="49" charset="0"/>
              </a:rPr>
              <a:t>(Intercept)  3.73872    0.05503   67.94  &lt; 2e-16 ***</a:t>
            </a:r>
          </a:p>
          <a:p>
            <a:r>
              <a:rPr lang="en-GB" sz="1000" dirty="0">
                <a:solidFill>
                  <a:srgbClr val="000000"/>
                </a:solidFill>
                <a:latin typeface="Courier New" panose="02070309020205020404" pitchFamily="49" charset="0"/>
              </a:rPr>
              <a:t>Sex2         0.50576    0.10654    4.75 2.06e-06 ***</a:t>
            </a:r>
          </a:p>
          <a:p>
            <a:r>
              <a:rPr lang="en-GB" sz="1000" dirty="0">
                <a:solidFill>
                  <a:srgbClr val="000000"/>
                </a:solidFill>
                <a:latin typeface="Courier New" panose="02070309020205020404" pitchFamily="49" charset="0"/>
              </a:rPr>
              <a:t>---</a:t>
            </a:r>
          </a:p>
          <a:p>
            <a:r>
              <a:rPr lang="en-GB" sz="1000" dirty="0" err="1">
                <a:solidFill>
                  <a:srgbClr val="000000"/>
                </a:solidFill>
                <a:latin typeface="Courier New" panose="02070309020205020404" pitchFamily="49" charset="0"/>
              </a:rPr>
              <a:t>Signif</a:t>
            </a:r>
            <a:r>
              <a:rPr lang="en-GB" sz="1000" dirty="0">
                <a:solidFill>
                  <a:srgbClr val="000000"/>
                </a:solidFill>
                <a:latin typeface="Courier New" panose="02070309020205020404" pitchFamily="49" charset="0"/>
              </a:rPr>
              <a:t>. codes:  0 ‘***’ 0.001 ‘**’ 0.01 ‘*’ 0.05 ‘.’</a:t>
            </a:r>
            <a:endParaRPr lang="es-ES" sz="1000" dirty="0">
              <a:solidFill>
                <a:srgbClr val="000000"/>
              </a:solidFill>
              <a:latin typeface="Courier New" panose="02070309020205020404" pitchFamily="49" charset="0"/>
            </a:endParaRPr>
          </a:p>
        </p:txBody>
      </p:sp>
      <p:grpSp>
        <p:nvGrpSpPr>
          <p:cNvPr id="10" name="Group 9">
            <a:extLst>
              <a:ext uri="{FF2B5EF4-FFF2-40B4-BE49-F238E27FC236}">
                <a16:creationId xmlns:a16="http://schemas.microsoft.com/office/drawing/2014/main" id="{4852DDAC-33D5-4732-9026-FE922DB93CD7}"/>
              </a:ext>
            </a:extLst>
          </p:cNvPr>
          <p:cNvGrpSpPr/>
          <p:nvPr/>
        </p:nvGrpSpPr>
        <p:grpSpPr>
          <a:xfrm>
            <a:off x="4726746" y="2808707"/>
            <a:ext cx="569740" cy="1661180"/>
            <a:chOff x="4867422" y="2808707"/>
            <a:chExt cx="429064" cy="1661180"/>
          </a:xfrm>
        </p:grpSpPr>
        <p:sp>
          <p:nvSpPr>
            <p:cNvPr id="11" name="Arrow: Left 10">
              <a:extLst>
                <a:ext uri="{FF2B5EF4-FFF2-40B4-BE49-F238E27FC236}">
                  <a16:creationId xmlns:a16="http://schemas.microsoft.com/office/drawing/2014/main" id="{72225F9B-DD28-445E-9E17-4B85437120AE}"/>
                </a:ext>
              </a:extLst>
            </p:cNvPr>
            <p:cNvSpPr/>
            <p:nvPr/>
          </p:nvSpPr>
          <p:spPr>
            <a:xfrm>
              <a:off x="4867422" y="2808707"/>
              <a:ext cx="429064" cy="363558"/>
            </a:xfrm>
            <a:prstGeom prst="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Arrow: Left 15">
              <a:extLst>
                <a:ext uri="{FF2B5EF4-FFF2-40B4-BE49-F238E27FC236}">
                  <a16:creationId xmlns:a16="http://schemas.microsoft.com/office/drawing/2014/main" id="{E7C4B755-83B5-4743-A8CC-7BA5D3ABA159}"/>
                </a:ext>
              </a:extLst>
            </p:cNvPr>
            <p:cNvSpPr/>
            <p:nvPr/>
          </p:nvSpPr>
          <p:spPr>
            <a:xfrm>
              <a:off x="4867422" y="4106329"/>
              <a:ext cx="429064" cy="363558"/>
            </a:xfrm>
            <a:prstGeom prst="lef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2424557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right)">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US" b="1" dirty="0" err="1"/>
              <a:t>Validar</a:t>
            </a:r>
            <a:endParaRPr lang="en-US"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err="1"/>
              <a:t>Siempre</a:t>
            </a:r>
            <a:r>
              <a:rPr lang="en-US" sz="1400" dirty="0"/>
              <a:t> comparer y </a:t>
            </a:r>
            <a:r>
              <a:rPr lang="en-US" sz="1400" dirty="0" err="1"/>
              <a:t>verificar</a:t>
            </a:r>
            <a:r>
              <a:rPr lang="en-US" sz="1400" dirty="0"/>
              <a:t> el </a:t>
            </a:r>
            <a:r>
              <a:rPr lang="en-US" sz="1400" dirty="0" err="1"/>
              <a:t>modelo</a:t>
            </a:r>
            <a:endParaRPr lang="en-US" sz="1400" b="1" dirty="0">
              <a:solidFill>
                <a:schemeClr val="accent2"/>
              </a:solidFill>
              <a:latin typeface="+mn-lt"/>
            </a:endParaRPr>
          </a:p>
        </p:txBody>
      </p:sp>
      <p:sp>
        <p:nvSpPr>
          <p:cNvPr id="116" name="Flowchart: Off-page Connector 115"/>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BA40D0CB-04F1-416C-BBFC-D9446C725493}" type="slidenum">
              <a:rPr lang="en-US" sz="1100" b="1" smtClean="0"/>
              <a:t>26</a:t>
            </a:fld>
            <a:endParaRPr lang="en-US" sz="1100" b="1" dirty="0"/>
          </a:p>
        </p:txBody>
      </p:sp>
      <p:sp>
        <p:nvSpPr>
          <p:cNvPr id="9" name="Rectangle 8">
            <a:extLst>
              <a:ext uri="{FF2B5EF4-FFF2-40B4-BE49-F238E27FC236}">
                <a16:creationId xmlns:a16="http://schemas.microsoft.com/office/drawing/2014/main" id="{9B032196-63C1-4A6C-9C8F-F376ED734826}"/>
              </a:ext>
            </a:extLst>
          </p:cNvPr>
          <p:cNvSpPr/>
          <p:nvPr/>
        </p:nvSpPr>
        <p:spPr>
          <a:xfrm>
            <a:off x="279345" y="1902779"/>
            <a:ext cx="8189405" cy="2862322"/>
          </a:xfrm>
          <a:prstGeom prst="rect">
            <a:avLst/>
          </a:prstGeom>
          <a:solidFill>
            <a:schemeClr val="bg1">
              <a:lumMod val="95000"/>
            </a:schemeClr>
          </a:solidFill>
        </p:spPr>
        <p:txBody>
          <a:bodyPr wrap="square">
            <a:spAutoFit/>
          </a:bodyPr>
          <a:lstStyle/>
          <a:p>
            <a:r>
              <a:rPr lang="en-GB" sz="1000" dirty="0">
                <a:solidFill>
                  <a:srgbClr val="000000"/>
                </a:solidFill>
                <a:latin typeface="Courier New" panose="02070309020205020404" pitchFamily="49" charset="0"/>
              </a:rPr>
              <a:t>AIC</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m6.2, m7.1, m7.2, m7.3</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80400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8000FF"/>
                </a:solidFill>
                <a:latin typeface="Courier New" panose="02070309020205020404" pitchFamily="49" charset="0"/>
              </a:rPr>
              <a:t>order</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AIC</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endParaRPr lang="en-GB" sz="1000" dirty="0"/>
          </a:p>
          <a:p>
            <a:r>
              <a:rPr lang="en-GB" sz="1000" dirty="0">
                <a:solidFill>
                  <a:srgbClr val="000000"/>
                </a:solidFill>
                <a:latin typeface="Courier New" panose="02070309020205020404" pitchFamily="49" charset="0"/>
              </a:rPr>
              <a:t>&gt;</a:t>
            </a:r>
          </a:p>
          <a:p>
            <a:r>
              <a:rPr lang="en-GB" sz="1000" dirty="0">
                <a:solidFill>
                  <a:srgbClr val="000000"/>
                </a:solidFill>
                <a:latin typeface="Courier New" panose="02070309020205020404" pitchFamily="49" charset="0"/>
              </a:rPr>
              <a:t>     df      AIC</a:t>
            </a:r>
          </a:p>
          <a:p>
            <a:r>
              <a:rPr lang="en-GB" sz="1000" b="1" dirty="0">
                <a:solidFill>
                  <a:srgbClr val="00B050"/>
                </a:solidFill>
                <a:latin typeface="Courier New" panose="02070309020205020404" pitchFamily="49" charset="0"/>
              </a:rPr>
              <a:t>m7.3 11 4961.648</a:t>
            </a:r>
          </a:p>
          <a:p>
            <a:r>
              <a:rPr lang="en-GB" sz="1000" b="1" dirty="0">
                <a:solidFill>
                  <a:srgbClr val="00B050"/>
                </a:solidFill>
                <a:latin typeface="Courier New" panose="02070309020205020404" pitchFamily="49" charset="0"/>
              </a:rPr>
              <a:t>m7.1 10 4983.077</a:t>
            </a:r>
          </a:p>
          <a:p>
            <a:r>
              <a:rPr lang="en-GB" sz="1000" dirty="0">
                <a:solidFill>
                  <a:srgbClr val="000000"/>
                </a:solidFill>
                <a:latin typeface="Courier New" panose="02070309020205020404" pitchFamily="49" charset="0"/>
              </a:rPr>
              <a:t>m7.2  8 5060.631</a:t>
            </a:r>
          </a:p>
          <a:p>
            <a:r>
              <a:rPr lang="en-GB" sz="1000" dirty="0">
                <a:solidFill>
                  <a:srgbClr val="000000"/>
                </a:solidFill>
                <a:latin typeface="Courier New" panose="02070309020205020404" pitchFamily="49" charset="0"/>
              </a:rPr>
              <a:t>m6.2  7 5083.340</a:t>
            </a:r>
          </a:p>
          <a:p>
            <a:endParaRPr lang="en-GB" sz="1000" dirty="0">
              <a:solidFill>
                <a:srgbClr val="000000"/>
              </a:solidFill>
              <a:latin typeface="Courier New" panose="02070309020205020404" pitchFamily="49" charset="0"/>
            </a:endParaRPr>
          </a:p>
          <a:p>
            <a:r>
              <a:rPr lang="en-GB" sz="1000" dirty="0">
                <a:solidFill>
                  <a:srgbClr val="8000FF"/>
                </a:solidFill>
                <a:latin typeface="Courier New" panose="02070309020205020404" pitchFamily="49" charset="0"/>
              </a:rPr>
              <a:t>par</a:t>
            </a:r>
            <a:r>
              <a:rPr lang="en-GB" sz="1000" b="1" dirty="0">
                <a:solidFill>
                  <a:srgbClr val="000080"/>
                </a:solidFill>
                <a:latin typeface="Courier New" panose="02070309020205020404" pitchFamily="49" charset="0"/>
              </a:rPr>
              <a:t>(</a:t>
            </a:r>
            <a:r>
              <a:rPr lang="en-GB" sz="1000" dirty="0" err="1">
                <a:solidFill>
                  <a:srgbClr val="000000"/>
                </a:solidFill>
                <a:latin typeface="Courier New" panose="02070309020205020404" pitchFamily="49" charset="0"/>
              </a:rPr>
              <a:t>mfrow</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8000FF"/>
                </a:solidFill>
                <a:latin typeface="Courier New" panose="02070309020205020404" pitchFamily="49" charset="0"/>
              </a:rPr>
              <a:t>c</a:t>
            </a:r>
            <a:r>
              <a:rPr lang="en-GB" sz="1000" b="1" dirty="0">
                <a:solidFill>
                  <a:srgbClr val="000080"/>
                </a:solidFill>
                <a:latin typeface="Courier New" panose="02070309020205020404" pitchFamily="49" charset="0"/>
              </a:rPr>
              <a:t>(</a:t>
            </a:r>
            <a:r>
              <a:rPr lang="en-GB" sz="1000" dirty="0">
                <a:solidFill>
                  <a:srgbClr val="FF8000"/>
                </a:solidFill>
                <a:latin typeface="Courier New" panose="02070309020205020404" pitchFamily="49" charset="0"/>
              </a:rPr>
              <a:t>1</a:t>
            </a:r>
            <a:r>
              <a:rPr lang="en-GB" sz="1000" dirty="0">
                <a:solidFill>
                  <a:srgbClr val="000000"/>
                </a:solidFill>
                <a:latin typeface="Courier New" panose="02070309020205020404" pitchFamily="49" charset="0"/>
              </a:rPr>
              <a:t>,</a:t>
            </a:r>
            <a:r>
              <a:rPr lang="en-GB" sz="1000" dirty="0">
                <a:solidFill>
                  <a:srgbClr val="FF8000"/>
                </a:solidFill>
                <a:latin typeface="Courier New" panose="02070309020205020404" pitchFamily="49" charset="0"/>
              </a:rPr>
              <a:t>3</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mar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8000FF"/>
                </a:solidFill>
                <a:latin typeface="Courier New" panose="02070309020205020404" pitchFamily="49" charset="0"/>
              </a:rPr>
              <a:t>c</a:t>
            </a:r>
            <a:r>
              <a:rPr lang="en-GB" sz="1000" b="1" dirty="0">
                <a:solidFill>
                  <a:srgbClr val="000080"/>
                </a:solidFill>
                <a:latin typeface="Courier New" panose="02070309020205020404" pitchFamily="49" charset="0"/>
              </a:rPr>
              <a:t>(</a:t>
            </a:r>
            <a:r>
              <a:rPr lang="en-GB" sz="1000" dirty="0">
                <a:solidFill>
                  <a:srgbClr val="FF8000"/>
                </a:solidFill>
                <a:latin typeface="Courier New" panose="02070309020205020404" pitchFamily="49" charset="0"/>
              </a:rPr>
              <a:t>5</a:t>
            </a:r>
            <a:r>
              <a:rPr lang="en-GB" sz="1000" dirty="0">
                <a:solidFill>
                  <a:srgbClr val="000000"/>
                </a:solidFill>
                <a:latin typeface="Courier New" panose="02070309020205020404" pitchFamily="49" charset="0"/>
              </a:rPr>
              <a:t>, </a:t>
            </a:r>
            <a:r>
              <a:rPr lang="en-GB" sz="1000" dirty="0">
                <a:solidFill>
                  <a:srgbClr val="FF8000"/>
                </a:solidFill>
                <a:latin typeface="Courier New" panose="02070309020205020404" pitchFamily="49" charset="0"/>
              </a:rPr>
              <a:t>5</a:t>
            </a:r>
            <a:r>
              <a:rPr lang="en-GB" sz="1000" dirty="0">
                <a:solidFill>
                  <a:srgbClr val="000000"/>
                </a:solidFill>
                <a:latin typeface="Courier New" panose="02070309020205020404" pitchFamily="49" charset="0"/>
              </a:rPr>
              <a:t>, </a:t>
            </a:r>
            <a:r>
              <a:rPr lang="en-GB" sz="1000" dirty="0">
                <a:solidFill>
                  <a:srgbClr val="FF8000"/>
                </a:solidFill>
                <a:latin typeface="Courier New" panose="02070309020205020404" pitchFamily="49" charset="0"/>
              </a:rPr>
              <a:t>2.5</a:t>
            </a:r>
            <a:r>
              <a:rPr lang="en-GB" sz="1000" dirty="0">
                <a:solidFill>
                  <a:srgbClr val="000000"/>
                </a:solidFill>
                <a:latin typeface="Courier New" panose="02070309020205020404" pitchFamily="49" charset="0"/>
              </a:rPr>
              <a:t>, </a:t>
            </a:r>
            <a:r>
              <a:rPr lang="en-GB" sz="1000" dirty="0">
                <a:solidFill>
                  <a:srgbClr val="FF8000"/>
                </a:solidFill>
                <a:latin typeface="Courier New" panose="02070309020205020404" pitchFamily="49" charset="0"/>
              </a:rPr>
              <a:t>2.5</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cex.axis</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FF8000"/>
                </a:solidFill>
                <a:latin typeface="Courier New" panose="02070309020205020404" pitchFamily="49" charset="0"/>
              </a:rPr>
              <a:t>1.2</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cex.lab</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FF8000"/>
                </a:solidFill>
                <a:latin typeface="Courier New" panose="02070309020205020404" pitchFamily="49" charset="0"/>
              </a:rPr>
              <a:t>1.5</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cex.main</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FF8000"/>
                </a:solidFill>
                <a:latin typeface="Courier New" panose="02070309020205020404" pitchFamily="49" charset="0"/>
              </a:rPr>
              <a:t>1.2</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cex.sub</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FF8000"/>
                </a:solidFill>
                <a:latin typeface="Courier New" panose="02070309020205020404" pitchFamily="49" charset="0"/>
              </a:rPr>
              <a:t>20</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p>
          <a:p>
            <a:r>
              <a:rPr lang="en-GB" sz="1000" dirty="0">
                <a:solidFill>
                  <a:srgbClr val="8000FF"/>
                </a:solidFill>
                <a:latin typeface="Courier New" panose="02070309020205020404" pitchFamily="49" charset="0"/>
              </a:rPr>
              <a:t>plot</a:t>
            </a:r>
            <a:r>
              <a:rPr lang="en-GB" sz="1000" b="1" dirty="0">
                <a:solidFill>
                  <a:srgbClr val="000080"/>
                </a:solidFill>
                <a:latin typeface="Courier New" panose="02070309020205020404" pitchFamily="49" charset="0"/>
              </a:rPr>
              <a:t>(</a:t>
            </a:r>
            <a:r>
              <a:rPr lang="en-GB" sz="1000" dirty="0">
                <a:solidFill>
                  <a:srgbClr val="8000FF"/>
                </a:solidFill>
                <a:latin typeface="Courier New" panose="02070309020205020404" pitchFamily="49" charset="0"/>
              </a:rPr>
              <a:t>fitted</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m7.1</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8000FF"/>
                </a:solidFill>
                <a:latin typeface="Courier New" panose="02070309020205020404" pitchFamily="49" charset="0"/>
              </a:rPr>
              <a:t>residuals</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m7.1</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xlab</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808080"/>
                </a:solidFill>
                <a:latin typeface="Courier New" panose="02070309020205020404" pitchFamily="49" charset="0"/>
              </a:rPr>
              <a:t>"</a:t>
            </a:r>
            <a:r>
              <a:rPr lang="en-GB" sz="1000" dirty="0" err="1">
                <a:solidFill>
                  <a:srgbClr val="808080"/>
                </a:solidFill>
                <a:latin typeface="Courier New" panose="02070309020205020404" pitchFamily="49" charset="0"/>
              </a:rPr>
              <a:t>Valor</a:t>
            </a:r>
            <a:r>
              <a:rPr lang="en-GB" sz="1000" dirty="0">
                <a:solidFill>
                  <a:srgbClr val="808080"/>
                </a:solidFill>
                <a:latin typeface="Courier New" panose="02070309020205020404" pitchFamily="49" charset="0"/>
              </a:rPr>
              <a:t> </a:t>
            </a:r>
            <a:r>
              <a:rPr lang="en-GB" sz="1000" dirty="0" err="1">
                <a:solidFill>
                  <a:srgbClr val="808080"/>
                </a:solidFill>
                <a:latin typeface="Courier New" panose="02070309020205020404" pitchFamily="49" charset="0"/>
              </a:rPr>
              <a:t>Ajustado</a:t>
            </a:r>
            <a:r>
              <a:rPr lang="en-GB" sz="1000" dirty="0">
                <a:solidFill>
                  <a:srgbClr val="808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ylab</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808080"/>
                </a:solidFill>
                <a:latin typeface="Courier New" panose="02070309020205020404" pitchFamily="49" charset="0"/>
              </a:rPr>
              <a:t>"</a:t>
            </a:r>
            <a:r>
              <a:rPr lang="en-GB" sz="1000" dirty="0" err="1">
                <a:solidFill>
                  <a:srgbClr val="808080"/>
                </a:solidFill>
                <a:latin typeface="Courier New" panose="02070309020205020404" pitchFamily="49" charset="0"/>
              </a:rPr>
              <a:t>Valor</a:t>
            </a:r>
            <a:r>
              <a:rPr lang="en-GB" sz="1000" dirty="0">
                <a:solidFill>
                  <a:srgbClr val="808080"/>
                </a:solidFill>
                <a:latin typeface="Courier New" panose="02070309020205020404" pitchFamily="49" charset="0"/>
              </a:rPr>
              <a:t> Residual"</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p>
          <a:p>
            <a:r>
              <a:rPr lang="en-GB" sz="1000" dirty="0" err="1">
                <a:solidFill>
                  <a:srgbClr val="8000FF"/>
                </a:solidFill>
                <a:latin typeface="Courier New" panose="02070309020205020404" pitchFamily="49" charset="0"/>
              </a:rPr>
              <a:t>qqnorm</a:t>
            </a:r>
            <a:r>
              <a:rPr lang="en-GB" sz="1000" b="1" dirty="0">
                <a:solidFill>
                  <a:srgbClr val="000080"/>
                </a:solidFill>
                <a:latin typeface="Courier New" panose="02070309020205020404" pitchFamily="49" charset="0"/>
              </a:rPr>
              <a:t>(</a:t>
            </a:r>
            <a:r>
              <a:rPr lang="en-GB" sz="1000" dirty="0" err="1">
                <a:solidFill>
                  <a:srgbClr val="8000FF"/>
                </a:solidFill>
                <a:latin typeface="Courier New" panose="02070309020205020404" pitchFamily="49" charset="0"/>
              </a:rPr>
              <a:t>resid</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m7.1</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p>
          <a:p>
            <a:r>
              <a:rPr lang="en-GB" sz="1000" dirty="0" err="1">
                <a:solidFill>
                  <a:srgbClr val="8000FF"/>
                </a:solidFill>
                <a:latin typeface="Courier New" panose="02070309020205020404" pitchFamily="49" charset="0"/>
              </a:rPr>
              <a:t>qqline</a:t>
            </a:r>
            <a:r>
              <a:rPr lang="en-GB" sz="1000" b="1" dirty="0">
                <a:solidFill>
                  <a:srgbClr val="000080"/>
                </a:solidFill>
                <a:latin typeface="Courier New" panose="02070309020205020404" pitchFamily="49" charset="0"/>
              </a:rPr>
              <a:t>(</a:t>
            </a:r>
            <a:r>
              <a:rPr lang="en-GB" sz="1000" dirty="0" err="1">
                <a:solidFill>
                  <a:srgbClr val="8000FF"/>
                </a:solidFill>
                <a:latin typeface="Courier New" panose="02070309020205020404" pitchFamily="49" charset="0"/>
              </a:rPr>
              <a:t>resid</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m7.1</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p>
          <a:p>
            <a:r>
              <a:rPr lang="en-GB" sz="1000" dirty="0" err="1">
                <a:solidFill>
                  <a:srgbClr val="8000FF"/>
                </a:solidFill>
                <a:latin typeface="Courier New" panose="02070309020205020404" pitchFamily="49" charset="0"/>
              </a:rPr>
              <a:t>hist</a:t>
            </a:r>
            <a:r>
              <a:rPr lang="en-GB" sz="1000" b="1" dirty="0">
                <a:solidFill>
                  <a:srgbClr val="000080"/>
                </a:solidFill>
                <a:latin typeface="Courier New" panose="02070309020205020404" pitchFamily="49" charset="0"/>
              </a:rPr>
              <a:t>(</a:t>
            </a:r>
            <a:r>
              <a:rPr lang="en-GB" sz="1000" dirty="0" err="1">
                <a:solidFill>
                  <a:srgbClr val="8000FF"/>
                </a:solidFill>
                <a:latin typeface="Courier New" panose="02070309020205020404" pitchFamily="49" charset="0"/>
              </a:rPr>
              <a:t>resid</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m7.1</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breaks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FF8000"/>
                </a:solidFill>
                <a:latin typeface="Courier New" panose="02070309020205020404" pitchFamily="49" charset="0"/>
              </a:rPr>
              <a:t>64</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xlab</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808080"/>
                </a:solidFill>
                <a:latin typeface="Courier New" panose="02070309020205020404" pitchFamily="49" charset="0"/>
              </a:rPr>
              <a:t>"</a:t>
            </a:r>
            <a:r>
              <a:rPr lang="en-GB" sz="1000" dirty="0" err="1">
                <a:solidFill>
                  <a:srgbClr val="808080"/>
                </a:solidFill>
                <a:latin typeface="Courier New" panose="02070309020205020404" pitchFamily="49" charset="0"/>
              </a:rPr>
              <a:t>Residuos</a:t>
            </a:r>
            <a:r>
              <a:rPr lang="en-GB" sz="1000" dirty="0">
                <a:solidFill>
                  <a:srgbClr val="808080"/>
                </a:solidFill>
                <a:latin typeface="Courier New" panose="02070309020205020404" pitchFamily="49" charset="0"/>
              </a:rPr>
              <a:t>"</a:t>
            </a:r>
            <a:r>
              <a:rPr lang="en-GB" sz="1000" dirty="0">
                <a:solidFill>
                  <a:srgbClr val="000000"/>
                </a:solidFill>
                <a:latin typeface="Courier New" panose="02070309020205020404" pitchFamily="49" charset="0"/>
              </a:rPr>
              <a:t>, main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808080"/>
                </a:solidFill>
                <a:latin typeface="Courier New" panose="02070309020205020404" pitchFamily="49" charset="0"/>
              </a:rPr>
              <a:t>""</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p </a:t>
            </a:r>
            <a:r>
              <a:rPr lang="en-GB" sz="1000" b="1" dirty="0">
                <a:solidFill>
                  <a:srgbClr val="000080"/>
                </a:solidFill>
                <a:latin typeface="Courier New" panose="02070309020205020404" pitchFamily="49" charset="0"/>
              </a:rPr>
              <a:t>&lt;-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plot_model</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m7.1,type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808080"/>
                </a:solidFill>
                <a:latin typeface="Courier New" panose="02070309020205020404" pitchFamily="49" charset="0"/>
              </a:rPr>
              <a:t>"</a:t>
            </a:r>
            <a:r>
              <a:rPr lang="en-GB" sz="1000" dirty="0" err="1">
                <a:solidFill>
                  <a:srgbClr val="808080"/>
                </a:solidFill>
                <a:latin typeface="Courier New" panose="02070309020205020404" pitchFamily="49" charset="0"/>
              </a:rPr>
              <a:t>pred</a:t>
            </a:r>
            <a:r>
              <a:rPr lang="en-GB" sz="1000" dirty="0">
                <a:solidFill>
                  <a:srgbClr val="808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vcov.fun</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808080"/>
                </a:solidFill>
                <a:latin typeface="Courier New" panose="02070309020205020404" pitchFamily="49" charset="0"/>
              </a:rPr>
              <a:t>"</a:t>
            </a:r>
            <a:r>
              <a:rPr lang="en-GB" sz="1000" dirty="0" err="1">
                <a:solidFill>
                  <a:srgbClr val="808080"/>
                </a:solidFill>
                <a:latin typeface="Courier New" panose="02070309020205020404" pitchFamily="49" charset="0"/>
              </a:rPr>
              <a:t>vcovCL</a:t>
            </a:r>
            <a:r>
              <a:rPr lang="en-GB" sz="1000" dirty="0">
                <a:solidFill>
                  <a:srgbClr val="808080"/>
                </a:solidFill>
                <a:latin typeface="Courier New" panose="02070309020205020404" pitchFamily="49" charset="0"/>
              </a:rPr>
              <a:t>"</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p>
          <a:p>
            <a:endParaRPr lang="en-GB" sz="1000" dirty="0">
              <a:solidFill>
                <a:srgbClr val="000000"/>
              </a:solidFill>
              <a:latin typeface="Courier New" panose="02070309020205020404" pitchFamily="49" charset="0"/>
            </a:endParaRPr>
          </a:p>
          <a:p>
            <a:r>
              <a:rPr lang="en-GB" sz="1000" dirty="0" err="1">
                <a:solidFill>
                  <a:srgbClr val="000000"/>
                </a:solidFill>
                <a:latin typeface="Courier New" panose="02070309020205020404" pitchFamily="49" charset="0"/>
              </a:rPr>
              <a:t>do.call</a:t>
            </a:r>
            <a:r>
              <a:rPr lang="en-GB" sz="1000" b="1" dirty="0">
                <a:solidFill>
                  <a:srgbClr val="000080"/>
                </a:solidFill>
                <a:latin typeface="Courier New" panose="02070309020205020404" pitchFamily="49" charset="0"/>
              </a:rPr>
              <a:t>(</a:t>
            </a:r>
            <a:r>
              <a:rPr lang="en-GB" sz="1000" dirty="0">
                <a:solidFill>
                  <a:srgbClr val="808080"/>
                </a:solidFill>
                <a:latin typeface="Courier New" panose="02070309020205020404" pitchFamily="49" charset="0"/>
              </a:rPr>
              <a:t>"</a:t>
            </a:r>
            <a:r>
              <a:rPr lang="en-GB" sz="1000" dirty="0" err="1">
                <a:solidFill>
                  <a:srgbClr val="808080"/>
                </a:solidFill>
                <a:latin typeface="Courier New" panose="02070309020205020404" pitchFamily="49" charset="0"/>
              </a:rPr>
              <a:t>grid.arrange</a:t>
            </a:r>
            <a:r>
              <a:rPr lang="en-GB" sz="1000" dirty="0">
                <a:solidFill>
                  <a:srgbClr val="808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8000FF"/>
                </a:solidFill>
                <a:latin typeface="Courier New" panose="02070309020205020404" pitchFamily="49" charset="0"/>
              </a:rPr>
              <a:t>c</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p, </a:t>
            </a:r>
            <a:r>
              <a:rPr lang="en-GB" sz="1000" dirty="0" err="1">
                <a:solidFill>
                  <a:srgbClr val="8000FF"/>
                </a:solidFill>
                <a:latin typeface="Courier New" panose="02070309020205020404" pitchFamily="49" charset="0"/>
              </a:rPr>
              <a:t>ncol</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FF8000"/>
                </a:solidFill>
                <a:latin typeface="Courier New" panose="02070309020205020404" pitchFamily="49" charset="0"/>
              </a:rPr>
              <a:t>4</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p>
          <a:p>
            <a:endParaRPr lang="en-GB" sz="1000" dirty="0">
              <a:solidFill>
                <a:srgbClr val="000000"/>
              </a:solidFill>
              <a:latin typeface="Courier New" panose="02070309020205020404" pitchFamily="49" charset="0"/>
            </a:endParaRPr>
          </a:p>
        </p:txBody>
      </p:sp>
    </p:spTree>
    <p:extLst>
      <p:ext uri="{BB962C8B-B14F-4D97-AF65-F5344CB8AC3E}">
        <p14:creationId xmlns:p14="http://schemas.microsoft.com/office/powerpoint/2010/main" val="37955440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US" b="1" dirty="0" err="1"/>
              <a:t>Validar</a:t>
            </a:r>
            <a:endParaRPr lang="en-US"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s-ES" sz="1400" dirty="0"/>
              <a:t>Siempre verificar</a:t>
            </a:r>
            <a:endParaRPr lang="en-US" sz="1400" b="1" dirty="0">
              <a:solidFill>
                <a:schemeClr val="accent2"/>
              </a:solidFill>
              <a:latin typeface="+mn-lt"/>
            </a:endParaRPr>
          </a:p>
        </p:txBody>
      </p:sp>
      <p:sp>
        <p:nvSpPr>
          <p:cNvPr id="7" name="Flowchart: Off-page Connector 6">
            <a:extLst>
              <a:ext uri="{FF2B5EF4-FFF2-40B4-BE49-F238E27FC236}">
                <a16:creationId xmlns:a16="http://schemas.microsoft.com/office/drawing/2014/main" id="{C4D1585B-0CE3-4BB3-B1AB-6F2978AC7AFD}"/>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BA40D0CB-04F1-416C-BBFC-D9446C725493}" type="slidenum">
              <a:rPr lang="en-US" sz="1100" b="1" smtClean="0"/>
              <a:t>27</a:t>
            </a:fld>
            <a:endParaRPr lang="en-US" sz="1100" b="1" dirty="0"/>
          </a:p>
        </p:txBody>
      </p:sp>
      <p:pic>
        <p:nvPicPr>
          <p:cNvPr id="4" name="Picture 3">
            <a:extLst>
              <a:ext uri="{FF2B5EF4-FFF2-40B4-BE49-F238E27FC236}">
                <a16:creationId xmlns:a16="http://schemas.microsoft.com/office/drawing/2014/main" id="{24447775-A9CC-4D37-A75E-E2F39AACC288}"/>
              </a:ext>
            </a:extLst>
          </p:cNvPr>
          <p:cNvPicPr>
            <a:picLocks noChangeAspect="1"/>
          </p:cNvPicPr>
          <p:nvPr/>
        </p:nvPicPr>
        <p:blipFill>
          <a:blip r:embed="rId2"/>
          <a:stretch>
            <a:fillRect/>
          </a:stretch>
        </p:blipFill>
        <p:spPr>
          <a:xfrm>
            <a:off x="481053" y="1445111"/>
            <a:ext cx="7976382" cy="3381292"/>
          </a:xfrm>
          <a:prstGeom prst="rect">
            <a:avLst/>
          </a:prstGeom>
        </p:spPr>
      </p:pic>
    </p:spTree>
    <p:extLst>
      <p:ext uri="{BB962C8B-B14F-4D97-AF65-F5344CB8AC3E}">
        <p14:creationId xmlns:p14="http://schemas.microsoft.com/office/powerpoint/2010/main" val="39267209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US" b="1" dirty="0"/>
              <a:t>Como presenter los </a:t>
            </a:r>
            <a:r>
              <a:rPr lang="en-US" b="1" dirty="0" err="1"/>
              <a:t>resultados</a:t>
            </a:r>
            <a:endParaRPr lang="en-US"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s-ES" sz="1400" dirty="0"/>
              <a:t>¿Qué hacer cuando el modelo es muy complejo?</a:t>
            </a:r>
            <a:endParaRPr lang="en-US" sz="1400" b="1" dirty="0">
              <a:solidFill>
                <a:schemeClr val="accent2"/>
              </a:solidFill>
              <a:latin typeface="+mn-lt"/>
            </a:endParaRPr>
          </a:p>
        </p:txBody>
      </p:sp>
      <p:sp>
        <p:nvSpPr>
          <p:cNvPr id="7" name="Flowchart: Off-page Connector 6">
            <a:extLst>
              <a:ext uri="{FF2B5EF4-FFF2-40B4-BE49-F238E27FC236}">
                <a16:creationId xmlns:a16="http://schemas.microsoft.com/office/drawing/2014/main" id="{C4D1585B-0CE3-4BB3-B1AB-6F2978AC7AFD}"/>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BA40D0CB-04F1-416C-BBFC-D9446C725493}" type="slidenum">
              <a:rPr lang="en-US" sz="1100" b="1" smtClean="0"/>
              <a:t>28</a:t>
            </a:fld>
            <a:endParaRPr lang="en-US" sz="1100" b="1" dirty="0"/>
          </a:p>
        </p:txBody>
      </p:sp>
      <p:pic>
        <p:nvPicPr>
          <p:cNvPr id="5" name="Picture 4">
            <a:extLst>
              <a:ext uri="{FF2B5EF4-FFF2-40B4-BE49-F238E27FC236}">
                <a16:creationId xmlns:a16="http://schemas.microsoft.com/office/drawing/2014/main" id="{07230AEF-775A-4C72-8B5E-CDE3A323E239}"/>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424028" y="2192252"/>
            <a:ext cx="8248129" cy="2519674"/>
          </a:xfrm>
          <a:prstGeom prst="rect">
            <a:avLst/>
          </a:prstGeom>
        </p:spPr>
      </p:pic>
      <p:sp>
        <p:nvSpPr>
          <p:cNvPr id="6" name="Rectangle 5">
            <a:extLst>
              <a:ext uri="{FF2B5EF4-FFF2-40B4-BE49-F238E27FC236}">
                <a16:creationId xmlns:a16="http://schemas.microsoft.com/office/drawing/2014/main" id="{44B0A383-6DB4-4F19-957A-2512CD264DC2}"/>
              </a:ext>
            </a:extLst>
          </p:cNvPr>
          <p:cNvSpPr/>
          <p:nvPr/>
        </p:nvSpPr>
        <p:spPr>
          <a:xfrm>
            <a:off x="457200" y="1667124"/>
            <a:ext cx="7059230" cy="400110"/>
          </a:xfrm>
          <a:prstGeom prst="rect">
            <a:avLst/>
          </a:prstGeom>
          <a:solidFill>
            <a:schemeClr val="bg1">
              <a:lumMod val="95000"/>
            </a:schemeClr>
          </a:solidFill>
        </p:spPr>
        <p:txBody>
          <a:bodyPr wrap="square">
            <a:spAutoFit/>
          </a:bodyPr>
          <a:lstStyle/>
          <a:p>
            <a:r>
              <a:rPr lang="en-GB" sz="1000" dirty="0">
                <a:solidFill>
                  <a:srgbClr val="000000"/>
                </a:solidFill>
                <a:latin typeface="Courier New" panose="02070309020205020404" pitchFamily="49" charset="0"/>
              </a:rPr>
              <a:t>p </a:t>
            </a:r>
            <a:r>
              <a:rPr lang="en-GB" sz="1000" b="1" dirty="0">
                <a:solidFill>
                  <a:srgbClr val="000080"/>
                </a:solidFill>
                <a:latin typeface="Courier New" panose="02070309020205020404" pitchFamily="49" charset="0"/>
              </a:rPr>
              <a:t>&lt;-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plot_model</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m7.3,type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808080"/>
                </a:solidFill>
                <a:latin typeface="Courier New" panose="02070309020205020404" pitchFamily="49" charset="0"/>
              </a:rPr>
              <a:t>"</a:t>
            </a:r>
            <a:r>
              <a:rPr lang="en-GB" sz="1000" dirty="0" err="1">
                <a:solidFill>
                  <a:srgbClr val="808080"/>
                </a:solidFill>
                <a:latin typeface="Courier New" panose="02070309020205020404" pitchFamily="49" charset="0"/>
              </a:rPr>
              <a:t>pred</a:t>
            </a:r>
            <a:r>
              <a:rPr lang="en-GB" sz="1000" dirty="0">
                <a:solidFill>
                  <a:srgbClr val="808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vcov.fun</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808080"/>
                </a:solidFill>
                <a:latin typeface="Courier New" panose="02070309020205020404" pitchFamily="49" charset="0"/>
              </a:rPr>
              <a:t>"</a:t>
            </a:r>
            <a:r>
              <a:rPr lang="en-GB" sz="1000" dirty="0" err="1">
                <a:solidFill>
                  <a:srgbClr val="808080"/>
                </a:solidFill>
                <a:latin typeface="Courier New" panose="02070309020205020404" pitchFamily="49" charset="0"/>
              </a:rPr>
              <a:t>vcovCL</a:t>
            </a:r>
            <a:r>
              <a:rPr lang="en-GB" sz="1000" dirty="0">
                <a:solidFill>
                  <a:srgbClr val="808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8000FF"/>
                </a:solidFill>
                <a:latin typeface="Courier New" panose="02070309020205020404" pitchFamily="49" charset="0"/>
              </a:rPr>
              <a:t>grid</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T</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p>
          <a:p>
            <a:r>
              <a:rPr lang="en-GB" sz="1000" dirty="0" err="1">
                <a:solidFill>
                  <a:srgbClr val="000000"/>
                </a:solidFill>
                <a:latin typeface="Courier New" panose="02070309020205020404" pitchFamily="49" charset="0"/>
              </a:rPr>
              <a:t>do.call</a:t>
            </a:r>
            <a:r>
              <a:rPr lang="en-GB" sz="1000" b="1" dirty="0">
                <a:solidFill>
                  <a:srgbClr val="000080"/>
                </a:solidFill>
                <a:latin typeface="Courier New" panose="02070309020205020404" pitchFamily="49" charset="0"/>
              </a:rPr>
              <a:t>(</a:t>
            </a:r>
            <a:r>
              <a:rPr lang="en-GB" sz="1000" dirty="0">
                <a:solidFill>
                  <a:srgbClr val="808080"/>
                </a:solidFill>
                <a:latin typeface="Courier New" panose="02070309020205020404" pitchFamily="49" charset="0"/>
              </a:rPr>
              <a:t>"</a:t>
            </a:r>
            <a:r>
              <a:rPr lang="en-GB" sz="1000" dirty="0" err="1">
                <a:solidFill>
                  <a:srgbClr val="808080"/>
                </a:solidFill>
                <a:latin typeface="Courier New" panose="02070309020205020404" pitchFamily="49" charset="0"/>
              </a:rPr>
              <a:t>grid.arrange</a:t>
            </a:r>
            <a:r>
              <a:rPr lang="en-GB" sz="1000" dirty="0">
                <a:solidFill>
                  <a:srgbClr val="808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8000FF"/>
                </a:solidFill>
                <a:latin typeface="Courier New" panose="02070309020205020404" pitchFamily="49" charset="0"/>
              </a:rPr>
              <a:t>c</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p, </a:t>
            </a:r>
            <a:r>
              <a:rPr lang="en-GB" sz="1000" dirty="0" err="1">
                <a:solidFill>
                  <a:srgbClr val="8000FF"/>
                </a:solidFill>
                <a:latin typeface="Courier New" panose="02070309020205020404" pitchFamily="49" charset="0"/>
              </a:rPr>
              <a:t>ncol</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FF8000"/>
                </a:solidFill>
                <a:latin typeface="Courier New" panose="02070309020205020404" pitchFamily="49" charset="0"/>
              </a:rPr>
              <a:t>4</a:t>
            </a:r>
            <a:r>
              <a:rPr lang="en-GB" sz="1000" b="1" dirty="0">
                <a:solidFill>
                  <a:srgbClr val="000080"/>
                </a:solidFill>
                <a:latin typeface="Courier New" panose="02070309020205020404" pitchFamily="49" charset="0"/>
              </a:rPr>
              <a:t>))</a:t>
            </a:r>
            <a:endParaRPr lang="en-GB" sz="1000" dirty="0">
              <a:solidFill>
                <a:srgbClr val="000000"/>
              </a:solidFill>
              <a:latin typeface="Courier New" panose="02070309020205020404" pitchFamily="49" charset="0"/>
            </a:endParaRPr>
          </a:p>
        </p:txBody>
      </p:sp>
      <p:sp>
        <p:nvSpPr>
          <p:cNvPr id="2" name="Rectangle 1">
            <a:extLst>
              <a:ext uri="{FF2B5EF4-FFF2-40B4-BE49-F238E27FC236}">
                <a16:creationId xmlns:a16="http://schemas.microsoft.com/office/drawing/2014/main" id="{27885EBB-C92B-47F8-B49D-885B241F14C4}"/>
              </a:ext>
            </a:extLst>
          </p:cNvPr>
          <p:cNvSpPr/>
          <p:nvPr/>
        </p:nvSpPr>
        <p:spPr>
          <a:xfrm>
            <a:off x="2553286" y="2192252"/>
            <a:ext cx="2018714" cy="2583730"/>
          </a:xfrm>
          <a:prstGeom prst="rect">
            <a:avLst/>
          </a:prstGeom>
          <a:solidFill>
            <a:srgbClr val="FF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2332447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514349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7808F54-A6F2-4731-AA86-32BF03227137}"/>
              </a:ext>
            </a:extLst>
          </p:cNvPr>
          <p:cNvSpPr/>
          <p:nvPr/>
        </p:nvSpPr>
        <p:spPr>
          <a:xfrm>
            <a:off x="457200" y="3291830"/>
            <a:ext cx="8156162" cy="1631216"/>
          </a:xfrm>
          <a:prstGeom prst="rect">
            <a:avLst/>
          </a:prstGeom>
          <a:solidFill>
            <a:schemeClr val="bg1">
              <a:lumMod val="95000"/>
            </a:schemeClr>
          </a:solidFill>
        </p:spPr>
        <p:txBody>
          <a:bodyPr wrap="square" anchor="t">
            <a:spAutoFit/>
          </a:bodyPr>
          <a:lstStyle/>
          <a:p>
            <a:r>
              <a:rPr lang="en-GB" sz="1000" dirty="0">
                <a:solidFill>
                  <a:srgbClr val="8000FF"/>
                </a:solidFill>
                <a:latin typeface="Courier New" panose="02070309020205020404" pitchFamily="49" charset="0"/>
              </a:rPr>
              <a:t>library</a:t>
            </a:r>
            <a:r>
              <a:rPr lang="en-GB" sz="1000" b="1" dirty="0">
                <a:solidFill>
                  <a:srgbClr val="000080"/>
                </a:solidFill>
                <a:latin typeface="Courier New" panose="02070309020205020404" pitchFamily="49" charset="0"/>
              </a:rPr>
              <a:t>(</a:t>
            </a:r>
            <a:r>
              <a:rPr lang="en-GB" sz="1000" dirty="0" err="1">
                <a:solidFill>
                  <a:srgbClr val="000000"/>
                </a:solidFill>
                <a:latin typeface="Courier New" panose="02070309020205020404" pitchFamily="49" charset="0"/>
              </a:rPr>
              <a:t>mgcv</a:t>
            </a:r>
            <a:r>
              <a:rPr lang="en-GB" sz="1000" b="1" dirty="0">
                <a:solidFill>
                  <a:srgbClr val="000080"/>
                </a:solidFill>
                <a:latin typeface="Courier New" panose="02070309020205020404" pitchFamily="49" charset="0"/>
              </a:rPr>
              <a:t>)</a:t>
            </a:r>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m </a:t>
            </a:r>
            <a:r>
              <a:rPr lang="en-GB" sz="1000" b="1" dirty="0">
                <a:solidFill>
                  <a:srgbClr val="000080"/>
                </a:solidFill>
                <a:latin typeface="Courier New" panose="02070309020205020404" pitchFamily="49" charset="0"/>
              </a:rPr>
              <a:t>&lt;-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glmmTMB</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Diabetes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 </a:t>
            </a:r>
          </a:p>
          <a:p>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dispformula</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b="1"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Sex,	</a:t>
            </a:r>
            <a:r>
              <a:rPr lang="en-GB" sz="1000" dirty="0">
                <a:solidFill>
                  <a:srgbClr val="008000"/>
                </a:solidFill>
                <a:latin typeface="Courier New" panose="02070309020205020404" pitchFamily="49" charset="0"/>
              </a:rPr>
              <a:t> # </a:t>
            </a:r>
            <a:r>
              <a:rPr lang="es-ES" sz="1000" dirty="0">
                <a:solidFill>
                  <a:srgbClr val="008000"/>
                </a:solidFill>
                <a:latin typeface="Courier New" panose="02070309020205020404" pitchFamily="49" charset="0"/>
              </a:rPr>
              <a:t>¿Cómo cambia el modelo si </a:t>
            </a:r>
            <a:r>
              <a:rPr lang="es-ES" sz="1000" dirty="0" err="1">
                <a:solidFill>
                  <a:srgbClr val="008000"/>
                </a:solidFill>
                <a:latin typeface="Courier New" panose="02070309020205020404" pitchFamily="49" charset="0"/>
              </a:rPr>
              <a:t>ajustais</a:t>
            </a:r>
            <a:r>
              <a:rPr lang="es-ES" sz="1000" dirty="0">
                <a:solidFill>
                  <a:srgbClr val="008000"/>
                </a:solidFill>
                <a:latin typeface="Courier New" panose="02070309020205020404" pitchFamily="49" charset="0"/>
              </a:rPr>
              <a:t> por </a:t>
            </a:r>
            <a:r>
              <a:rPr lang="es-ES" sz="1000" dirty="0" err="1">
                <a:solidFill>
                  <a:srgbClr val="008000"/>
                </a:solidFill>
                <a:latin typeface="Courier New" panose="02070309020205020404" pitchFamily="49" charset="0"/>
              </a:rPr>
              <a:t>disp</a:t>
            </a:r>
            <a:r>
              <a:rPr lang="es-ES" sz="1000" dirty="0">
                <a:solidFill>
                  <a:srgbClr val="008000"/>
                </a:solidFill>
                <a:latin typeface="Courier New" panose="02070309020205020404" pitchFamily="49" charset="0"/>
              </a:rPr>
              <a:t>?</a:t>
            </a:r>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         </a:t>
            </a:r>
            <a:r>
              <a:rPr lang="en-GB" sz="1000" dirty="0">
                <a:solidFill>
                  <a:srgbClr val="8000FF"/>
                </a:solidFill>
                <a:latin typeface="Courier New" panose="02070309020205020404" pitchFamily="49" charset="0"/>
              </a:rPr>
              <a:t>data</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d,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endParaRPr lang="en-GB" sz="1000" dirty="0"/>
          </a:p>
          <a:p>
            <a:endParaRPr lang="en-GB" sz="1000" dirty="0"/>
          </a:p>
          <a:p>
            <a:r>
              <a:rPr lang="en-GB" sz="1000" dirty="0">
                <a:solidFill>
                  <a:srgbClr val="8000FF"/>
                </a:solidFill>
                <a:latin typeface="Courier New" panose="02070309020205020404" pitchFamily="49" charset="0"/>
              </a:rPr>
              <a:t>summary</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a:t>
            </a:r>
            <a:r>
              <a:rPr lang="en-GB" sz="1000" b="1" dirty="0">
                <a:solidFill>
                  <a:srgbClr val="000080"/>
                </a:solidFill>
                <a:latin typeface="Courier New" panose="02070309020205020404" pitchFamily="49" charset="0"/>
              </a:rPr>
              <a:t>)</a:t>
            </a:r>
          </a:p>
          <a:p>
            <a:endParaRPr lang="en-GB" sz="1000" dirty="0"/>
          </a:p>
          <a:p>
            <a:r>
              <a:rPr lang="en-GB" sz="1000" dirty="0">
                <a:solidFill>
                  <a:srgbClr val="8000FF"/>
                </a:solidFill>
                <a:latin typeface="Courier New" panose="02070309020205020404" pitchFamily="49" charset="0"/>
              </a:rPr>
              <a:t>plot</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a:t>
            </a:r>
            <a:r>
              <a:rPr lang="en-GB" sz="1000" b="1" dirty="0">
                <a:solidFill>
                  <a:srgbClr val="000080"/>
                </a:solidFill>
                <a:latin typeface="Courier New" panose="02070309020205020404" pitchFamily="49" charset="0"/>
              </a:rPr>
              <a:t>)</a:t>
            </a:r>
            <a:endParaRPr lang="en-GB" sz="1000" dirty="0"/>
          </a:p>
          <a:p>
            <a:endParaRPr lang="en-GB" sz="1000" dirty="0"/>
          </a:p>
        </p:txBody>
      </p:sp>
      <p:sp>
        <p:nvSpPr>
          <p:cNvPr id="8" name="Title 1">
            <a:extLst>
              <a:ext uri="{FF2B5EF4-FFF2-40B4-BE49-F238E27FC236}">
                <a16:creationId xmlns:a16="http://schemas.microsoft.com/office/drawing/2014/main" id="{A6A53BAC-6B49-4961-9537-4ED3E2E5042F}"/>
              </a:ext>
            </a:extLst>
          </p:cNvPr>
          <p:cNvSpPr txBox="1">
            <a:spLocks/>
          </p:cNvSpPr>
          <p:nvPr/>
        </p:nvSpPr>
        <p:spPr>
          <a:xfrm>
            <a:off x="481053" y="2712248"/>
            <a:ext cx="8229600" cy="363558"/>
          </a:xfrm>
          <a:prstGeom prst="rect">
            <a:avLst/>
          </a:prstGeom>
        </p:spPr>
        <p:txBody>
          <a:bodyPr vert="horz" lIns="91440" tIns="45720" rIns="91440" bIns="45720" rtlCol="0" anchor="ctr">
            <a:normAutofit fontScale="92500" lnSpcReduction="10000"/>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s-ES" sz="2000" dirty="0">
                <a:solidFill>
                  <a:schemeClr val="bg1"/>
                </a:solidFill>
                <a:latin typeface="+mn-lt"/>
              </a:rPr>
              <a:t>Por ejemplo</a:t>
            </a:r>
          </a:p>
        </p:txBody>
      </p:sp>
      <p:sp>
        <p:nvSpPr>
          <p:cNvPr id="9" name="Title 13">
            <a:extLst>
              <a:ext uri="{FF2B5EF4-FFF2-40B4-BE49-F238E27FC236}">
                <a16:creationId xmlns:a16="http://schemas.microsoft.com/office/drawing/2014/main" id="{FB9A060A-7ABB-4DC6-94AF-3489275D4FBD}"/>
              </a:ext>
            </a:extLst>
          </p:cNvPr>
          <p:cNvSpPr txBox="1">
            <a:spLocks/>
          </p:cNvSpPr>
          <p:nvPr/>
        </p:nvSpPr>
        <p:spPr>
          <a:xfrm>
            <a:off x="457200" y="1923678"/>
            <a:ext cx="8229600" cy="857250"/>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s-ES" sz="5400">
                <a:solidFill>
                  <a:schemeClr val="bg1"/>
                </a:solidFill>
              </a:rPr>
              <a:t>A programar</a:t>
            </a:r>
            <a:endParaRPr lang="es-ES" sz="5400" dirty="0">
              <a:solidFill>
                <a:schemeClr val="bg1"/>
              </a:solidFill>
            </a:endParaRPr>
          </a:p>
        </p:txBody>
      </p:sp>
    </p:spTree>
    <p:extLst>
      <p:ext uri="{BB962C8B-B14F-4D97-AF65-F5344CB8AC3E}">
        <p14:creationId xmlns:p14="http://schemas.microsoft.com/office/powerpoint/2010/main" val="34066555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withEffect">
                                  <p:stCondLst>
                                    <p:cond delay="0"/>
                                  </p:stCondLst>
                                  <p:endCondLst>
                                    <p:cond evt="onNext" delay="0">
                                      <p:tgtEl>
                                        <p:sldTgt/>
                                      </p:tgtEl>
                                    </p:cond>
                                  </p:endCondLst>
                                  <p:childTnLst>
                                    <p:animEffect transition="out" filter="fade">
                                      <p:cBhvr>
                                        <p:cTn id="6" dur="5000" tmFilter="0, 0; .2, .5; .8, .5; 1, 0"/>
                                        <p:tgtEl>
                                          <p:spTgt spid="2"/>
                                        </p:tgtEl>
                                      </p:cBhvr>
                                    </p:animEffect>
                                    <p:animScale>
                                      <p:cBhvr>
                                        <p:cTn id="7" dur="2500" autoRev="1" fill="hold"/>
                                        <p:tgtEl>
                                          <p:spTgt spid="2"/>
                                        </p:tgtEl>
                                      </p:cBhvr>
                                      <p:by x="105000" y="105000"/>
                                    </p:animScale>
                                  </p:childTnLst>
                                </p:cTn>
                              </p:par>
                              <p:par>
                                <p:cTn id="8" presetID="16" presetClass="entr" presetSubtype="2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 name="Picture 100">
            <a:extLst>
              <a:ext uri="{FF2B5EF4-FFF2-40B4-BE49-F238E27FC236}">
                <a16:creationId xmlns:a16="http://schemas.microsoft.com/office/drawing/2014/main" id="{F5C86304-DEB2-4D6D-935B-D22D1017AAC7}"/>
              </a:ext>
            </a:extLst>
          </p:cNvPr>
          <p:cNvPicPr>
            <a:picLocks noChangeAspect="1"/>
          </p:cNvPicPr>
          <p:nvPr/>
        </p:nvPicPr>
        <p:blipFill>
          <a:blip r:embed="rId3"/>
          <a:stretch>
            <a:fillRect/>
          </a:stretch>
        </p:blipFill>
        <p:spPr>
          <a:xfrm>
            <a:off x="5210184" y="1777327"/>
            <a:ext cx="3531175" cy="2946974"/>
          </a:xfrm>
          <a:prstGeom prst="rect">
            <a:avLst/>
          </a:prstGeom>
        </p:spPr>
      </p:pic>
      <p:sp>
        <p:nvSpPr>
          <p:cNvPr id="14" name="Title 13"/>
          <p:cNvSpPr>
            <a:spLocks noGrp="1"/>
          </p:cNvSpPr>
          <p:nvPr>
            <p:ph type="title"/>
          </p:nvPr>
        </p:nvSpPr>
        <p:spPr>
          <a:xfrm>
            <a:off x="457200" y="205979"/>
            <a:ext cx="6707088" cy="857250"/>
          </a:xfrm>
        </p:spPr>
        <p:txBody>
          <a:bodyPr>
            <a:normAutofit/>
          </a:bodyPr>
          <a:lstStyle/>
          <a:p>
            <a:r>
              <a:rPr lang="en-GB" b="1" dirty="0" err="1"/>
              <a:t>Presentar</a:t>
            </a:r>
            <a:r>
              <a:rPr lang="en-GB" b="1" dirty="0"/>
              <a:t> </a:t>
            </a:r>
            <a:r>
              <a:rPr lang="en-GB" b="1" dirty="0" err="1"/>
              <a:t>resultados</a:t>
            </a:r>
            <a:endParaRPr lang="en-US"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1400" dirty="0" err="1"/>
              <a:t>Tablas</a:t>
            </a:r>
            <a:r>
              <a:rPr lang="en-GB" sz="1400" dirty="0"/>
              <a:t> vs </a:t>
            </a:r>
            <a:r>
              <a:rPr lang="es-ES" sz="1400" dirty="0"/>
              <a:t>imágenes</a:t>
            </a:r>
            <a:endParaRPr lang="en-US" sz="1400" dirty="0"/>
          </a:p>
        </p:txBody>
      </p:sp>
      <p:graphicFrame>
        <p:nvGraphicFramePr>
          <p:cNvPr id="7" name="Table 6">
            <a:extLst>
              <a:ext uri="{FF2B5EF4-FFF2-40B4-BE49-F238E27FC236}">
                <a16:creationId xmlns:a16="http://schemas.microsoft.com/office/drawing/2014/main" id="{BA0D6C79-9C4D-4EC0-948A-5B8734429C9B}"/>
              </a:ext>
            </a:extLst>
          </p:cNvPr>
          <p:cNvGraphicFramePr>
            <a:graphicFrameLocks noGrp="1"/>
          </p:cNvGraphicFramePr>
          <p:nvPr/>
        </p:nvGraphicFramePr>
        <p:xfrm>
          <a:off x="621587" y="1838916"/>
          <a:ext cx="3863531" cy="1333500"/>
        </p:xfrm>
        <a:graphic>
          <a:graphicData uri="http://schemas.openxmlformats.org/drawingml/2006/table">
            <a:tbl>
              <a:tblPr>
                <a:tableStyleId>{8EC20E35-A176-4012-BC5E-935CFFF8708E}</a:tableStyleId>
              </a:tblPr>
              <a:tblGrid>
                <a:gridCol w="918067">
                  <a:extLst>
                    <a:ext uri="{9D8B030D-6E8A-4147-A177-3AD203B41FA5}">
                      <a16:colId xmlns:a16="http://schemas.microsoft.com/office/drawing/2014/main" val="2365009150"/>
                    </a:ext>
                  </a:extLst>
                </a:gridCol>
                <a:gridCol w="918067">
                  <a:extLst>
                    <a:ext uri="{9D8B030D-6E8A-4147-A177-3AD203B41FA5}">
                      <a16:colId xmlns:a16="http://schemas.microsoft.com/office/drawing/2014/main" val="1295234827"/>
                    </a:ext>
                  </a:extLst>
                </a:gridCol>
                <a:gridCol w="937193">
                  <a:extLst>
                    <a:ext uri="{9D8B030D-6E8A-4147-A177-3AD203B41FA5}">
                      <a16:colId xmlns:a16="http://schemas.microsoft.com/office/drawing/2014/main" val="3245761352"/>
                    </a:ext>
                  </a:extLst>
                </a:gridCol>
                <a:gridCol w="1090204">
                  <a:extLst>
                    <a:ext uri="{9D8B030D-6E8A-4147-A177-3AD203B41FA5}">
                      <a16:colId xmlns:a16="http://schemas.microsoft.com/office/drawing/2014/main" val="4166066058"/>
                    </a:ext>
                  </a:extLst>
                </a:gridCol>
              </a:tblGrid>
              <a:tr h="190500">
                <a:tc>
                  <a:txBody>
                    <a:bodyPr/>
                    <a:lstStyle/>
                    <a:p>
                      <a:pPr algn="ctr" fontAlgn="b"/>
                      <a:r>
                        <a:rPr lang="en-GB" sz="1100" b="1" u="none" strike="noStrike" dirty="0">
                          <a:effectLst/>
                        </a:rPr>
                        <a:t>Coef.</a:t>
                      </a:r>
                      <a:endParaRPr lang="en-GB" sz="1100" b="1" i="0" u="none" strike="noStrike" dirty="0">
                        <a:solidFill>
                          <a:srgbClr val="FFFFFF"/>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GB" sz="1100" b="1" u="none" strike="noStrike" dirty="0">
                          <a:effectLst/>
                        </a:rPr>
                        <a:t>2.50%</a:t>
                      </a:r>
                      <a:endParaRPr lang="en-GB" sz="1100" b="1" i="0" u="none" strike="noStrike" dirty="0">
                        <a:solidFill>
                          <a:srgbClr val="FFFFFF"/>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GB" sz="1100" b="1" u="none" strike="noStrike" dirty="0">
                          <a:effectLst/>
                        </a:rPr>
                        <a:t>97.50%</a:t>
                      </a:r>
                      <a:endParaRPr lang="en-GB" sz="1100" b="1" i="0" u="none" strike="noStrike" dirty="0">
                        <a:solidFill>
                          <a:srgbClr val="FFFFFF"/>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GB" sz="1100" b="1" u="none" strike="noStrike" dirty="0">
                          <a:effectLst/>
                        </a:rPr>
                        <a:t>Estimate</a:t>
                      </a:r>
                      <a:endParaRPr lang="en-GB" sz="1100" b="1" i="0" u="none" strike="noStrike" dirty="0">
                        <a:solidFill>
                          <a:srgbClr val="FFFFFF"/>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9180056"/>
                  </a:ext>
                </a:extLst>
              </a:tr>
              <a:tr h="190500">
                <a:tc>
                  <a:txBody>
                    <a:bodyPr/>
                    <a:lstStyle/>
                    <a:p>
                      <a:pPr algn="ctr" fontAlgn="b"/>
                      <a:r>
                        <a:rPr lang="en-GB" sz="1100" b="0" i="0" u="none" strike="noStrike" dirty="0">
                          <a:solidFill>
                            <a:srgbClr val="000000"/>
                          </a:solidFill>
                          <a:effectLst/>
                          <a:latin typeface="Calibri" panose="020F0502020204030204" pitchFamily="34" charset="0"/>
                        </a:rPr>
                        <a:t>(Intercept)</a:t>
                      </a: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GB" sz="1100" b="0" i="0" u="none" strike="noStrike">
                          <a:solidFill>
                            <a:srgbClr val="000000"/>
                          </a:solidFill>
                          <a:effectLst/>
                          <a:latin typeface="Calibri" panose="020F0502020204030204" pitchFamily="34" charset="0"/>
                        </a:rPr>
                        <a:t>52.84821</a:t>
                      </a: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GB" sz="1100" b="0" i="0" u="none" strike="noStrike">
                          <a:solidFill>
                            <a:srgbClr val="000000"/>
                          </a:solidFill>
                          <a:effectLst/>
                          <a:latin typeface="Calibri" panose="020F0502020204030204" pitchFamily="34" charset="0"/>
                        </a:rPr>
                        <a:t>54.08622</a:t>
                      </a: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GB" sz="1100" b="0" i="0" u="none" strike="noStrike">
                          <a:solidFill>
                            <a:srgbClr val="000000"/>
                          </a:solidFill>
                          <a:effectLst/>
                          <a:latin typeface="Calibri" panose="020F0502020204030204" pitchFamily="34" charset="0"/>
                        </a:rPr>
                        <a:t>53.46721</a:t>
                      </a:r>
                    </a:p>
                  </a:txBody>
                  <a:tcPr marL="9525" marR="9525" marT="9525"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024727152"/>
                  </a:ext>
                </a:extLst>
              </a:tr>
              <a:tr h="190500">
                <a:tc>
                  <a:txBody>
                    <a:bodyPr/>
                    <a:lstStyle/>
                    <a:p>
                      <a:pPr algn="ctr" fontAlgn="b"/>
                      <a:r>
                        <a:rPr lang="en-GB" sz="1100" b="0" i="0" u="none" strike="noStrike" dirty="0">
                          <a:solidFill>
                            <a:srgbClr val="000000"/>
                          </a:solidFill>
                          <a:effectLst/>
                          <a:latin typeface="Calibri" panose="020F0502020204030204" pitchFamily="34" charset="0"/>
                        </a:rPr>
                        <a:t>Weight</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0.341727</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0.35174</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0.346734</a:t>
                      </a:r>
                    </a:p>
                  </a:txBody>
                  <a:tcPr marL="9525" marR="9525" marT="9525" marB="0" anchor="b"/>
                </a:tc>
                <a:extLst>
                  <a:ext uri="{0D108BD9-81ED-4DB2-BD59-A6C34878D82A}">
                    <a16:rowId xmlns:a16="http://schemas.microsoft.com/office/drawing/2014/main" val="2049449859"/>
                  </a:ext>
                </a:extLst>
              </a:tr>
              <a:tr h="190500">
                <a:tc>
                  <a:txBody>
                    <a:bodyPr/>
                    <a:lstStyle/>
                    <a:p>
                      <a:pPr algn="ctr" fontAlgn="b"/>
                      <a:r>
                        <a:rPr lang="en-GB" sz="1100" b="0" i="0" u="none" strike="noStrike">
                          <a:solidFill>
                            <a:srgbClr val="000000"/>
                          </a:solidFill>
                          <a:effectLst/>
                          <a:latin typeface="Calibri" panose="020F0502020204030204" pitchFamily="34" charset="0"/>
                        </a:rPr>
                        <a:t>Age</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-0.02391</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-0.01199</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-0.01795</a:t>
                      </a:r>
                    </a:p>
                  </a:txBody>
                  <a:tcPr marL="9525" marR="9525" marT="9525" marB="0" anchor="b"/>
                </a:tc>
                <a:extLst>
                  <a:ext uri="{0D108BD9-81ED-4DB2-BD59-A6C34878D82A}">
                    <a16:rowId xmlns:a16="http://schemas.microsoft.com/office/drawing/2014/main" val="605195950"/>
                  </a:ext>
                </a:extLst>
              </a:tr>
              <a:tr h="190500">
                <a:tc>
                  <a:txBody>
                    <a:bodyPr/>
                    <a:lstStyle/>
                    <a:p>
                      <a:pPr algn="ctr" fontAlgn="b"/>
                      <a:r>
                        <a:rPr lang="en-GB" sz="1100" b="0" i="0" u="none" strike="noStrike">
                          <a:solidFill>
                            <a:srgbClr val="000000"/>
                          </a:solidFill>
                          <a:effectLst/>
                          <a:latin typeface="Calibri" panose="020F0502020204030204" pitchFamily="34" charset="0"/>
                        </a:rPr>
                        <a:t>Height</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-0.31998</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-0.31354</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-0.31676</a:t>
                      </a:r>
                    </a:p>
                  </a:txBody>
                  <a:tcPr marL="9525" marR="9525" marT="9525" marB="0" anchor="b"/>
                </a:tc>
                <a:extLst>
                  <a:ext uri="{0D108BD9-81ED-4DB2-BD59-A6C34878D82A}">
                    <a16:rowId xmlns:a16="http://schemas.microsoft.com/office/drawing/2014/main" val="3549694199"/>
                  </a:ext>
                </a:extLst>
              </a:tr>
              <a:tr h="190500">
                <a:tc>
                  <a:txBody>
                    <a:bodyPr/>
                    <a:lstStyle/>
                    <a:p>
                      <a:pPr algn="ctr" fontAlgn="b"/>
                      <a:r>
                        <a:rPr lang="en-GB" sz="1100" b="0" i="0" u="none" strike="noStrike">
                          <a:solidFill>
                            <a:srgbClr val="000000"/>
                          </a:solidFill>
                          <a:effectLst/>
                          <a:latin typeface="Calibri" panose="020F0502020204030204" pitchFamily="34" charset="0"/>
                        </a:rPr>
                        <a:t>Sex2</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-0.17377</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-0.05999</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-0.11688</a:t>
                      </a:r>
                    </a:p>
                  </a:txBody>
                  <a:tcPr marL="9525" marR="9525" marT="9525" marB="0" anchor="b"/>
                </a:tc>
                <a:extLst>
                  <a:ext uri="{0D108BD9-81ED-4DB2-BD59-A6C34878D82A}">
                    <a16:rowId xmlns:a16="http://schemas.microsoft.com/office/drawing/2014/main" val="949071504"/>
                  </a:ext>
                </a:extLst>
              </a:tr>
              <a:tr h="190500">
                <a:tc>
                  <a:txBody>
                    <a:bodyPr/>
                    <a:lstStyle/>
                    <a:p>
                      <a:pPr algn="ctr" fontAlgn="b"/>
                      <a:r>
                        <a:rPr lang="en-GB" sz="1100" b="0" i="0" u="none" strike="noStrike">
                          <a:solidFill>
                            <a:srgbClr val="000000"/>
                          </a:solidFill>
                          <a:effectLst/>
                          <a:latin typeface="Calibri" panose="020F0502020204030204" pitchFamily="34" charset="0"/>
                        </a:rPr>
                        <a:t>Weight:Age</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0.000225</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0.000387</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0.000306</a:t>
                      </a:r>
                    </a:p>
                  </a:txBody>
                  <a:tcPr marL="9525" marR="9525" marT="9525" marB="0" anchor="b"/>
                </a:tc>
                <a:extLst>
                  <a:ext uri="{0D108BD9-81ED-4DB2-BD59-A6C34878D82A}">
                    <a16:rowId xmlns:a16="http://schemas.microsoft.com/office/drawing/2014/main" val="474471575"/>
                  </a:ext>
                </a:extLst>
              </a:tr>
            </a:tbl>
          </a:graphicData>
        </a:graphic>
      </p:graphicFrame>
      <p:sp>
        <p:nvSpPr>
          <p:cNvPr id="15" name="Rectangle 14">
            <a:extLst>
              <a:ext uri="{FF2B5EF4-FFF2-40B4-BE49-F238E27FC236}">
                <a16:creationId xmlns:a16="http://schemas.microsoft.com/office/drawing/2014/main" id="{1937605F-9D61-4DB1-B2EE-7ACDF5B00E44}"/>
              </a:ext>
            </a:extLst>
          </p:cNvPr>
          <p:cNvSpPr/>
          <p:nvPr/>
        </p:nvSpPr>
        <p:spPr>
          <a:xfrm>
            <a:off x="534706" y="3400862"/>
            <a:ext cx="4037294" cy="1323439"/>
          </a:xfrm>
          <a:prstGeom prst="rect">
            <a:avLst/>
          </a:prstGeom>
          <a:solidFill>
            <a:schemeClr val="bg1">
              <a:lumMod val="95000"/>
            </a:schemeClr>
          </a:solidFill>
        </p:spPr>
        <p:txBody>
          <a:bodyPr wrap="square">
            <a:spAutoFit/>
          </a:bodyPr>
          <a:lstStyle/>
          <a:p>
            <a:r>
              <a:rPr lang="en-GB" sz="1000" dirty="0">
                <a:solidFill>
                  <a:srgbClr val="000000"/>
                </a:solidFill>
                <a:latin typeface="Courier New" panose="02070309020205020404" pitchFamily="49" charset="0"/>
              </a:rPr>
              <a:t>result </a:t>
            </a:r>
            <a:r>
              <a:rPr lang="en-GB" sz="1000" b="1" dirty="0">
                <a:solidFill>
                  <a:srgbClr val="000080"/>
                </a:solidFill>
                <a:latin typeface="Courier New" panose="02070309020205020404" pitchFamily="49" charset="0"/>
              </a:rPr>
              <a:t>&lt;-</a:t>
            </a:r>
            <a:r>
              <a:rPr lang="en-GB" sz="1000" dirty="0">
                <a:solidFill>
                  <a:srgbClr val="000000"/>
                </a:solidFill>
                <a:latin typeface="Courier New" panose="02070309020205020404" pitchFamily="49" charset="0"/>
              </a:rPr>
              <a:t> </a:t>
            </a:r>
            <a:r>
              <a:rPr lang="en-GB" sz="1000" dirty="0" err="1">
                <a:solidFill>
                  <a:srgbClr val="8000FF"/>
                </a:solidFill>
                <a:latin typeface="Courier New" panose="02070309020205020404" pitchFamily="49" charset="0"/>
              </a:rPr>
              <a:t>confint</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m5</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804000"/>
                </a:solidFill>
                <a:latin typeface="Courier New" panose="02070309020205020404" pitchFamily="49" charset="0"/>
              </a:rPr>
              <a:t>%&gt;%</a:t>
            </a:r>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data.table</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keep.rownames</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T</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result</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Estimate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err="1">
                <a:solidFill>
                  <a:srgbClr val="8000FF"/>
                </a:solidFill>
                <a:latin typeface="Courier New" panose="02070309020205020404" pitchFamily="49" charset="0"/>
              </a:rPr>
              <a:t>coef</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m5</a:t>
            </a:r>
            <a:r>
              <a:rPr lang="en-GB" sz="1000" b="1" dirty="0">
                <a:solidFill>
                  <a:srgbClr val="000080"/>
                </a:solidFill>
                <a:latin typeface="Courier New" panose="02070309020205020404" pitchFamily="49" charset="0"/>
              </a:rPr>
              <a:t>)]</a:t>
            </a:r>
            <a:endParaRPr lang="en-GB" sz="1000" dirty="0"/>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library</a:t>
            </a:r>
            <a:r>
              <a:rPr lang="en-GB" sz="1000" b="1" dirty="0">
                <a:solidFill>
                  <a:srgbClr val="000080"/>
                </a:solidFill>
                <a:latin typeface="Courier New" panose="02070309020205020404" pitchFamily="49" charset="0"/>
              </a:rPr>
              <a:t>(</a:t>
            </a:r>
            <a:r>
              <a:rPr lang="en-GB" sz="1000" dirty="0" err="1">
                <a:solidFill>
                  <a:srgbClr val="000000"/>
                </a:solidFill>
                <a:latin typeface="Courier New" panose="02070309020205020404" pitchFamily="49" charset="0"/>
              </a:rPr>
              <a:t>sjPlot</a:t>
            </a:r>
            <a:r>
              <a:rPr lang="en-GB" sz="1000" b="1" dirty="0">
                <a:solidFill>
                  <a:srgbClr val="000080"/>
                </a:solidFill>
                <a:latin typeface="Courier New" panose="02070309020205020404" pitchFamily="49" charset="0"/>
              </a:rPr>
              <a:t>)</a:t>
            </a:r>
            <a:endParaRPr lang="en-GB" sz="1000" dirty="0">
              <a:solidFill>
                <a:srgbClr val="000000"/>
              </a:solidFill>
              <a:latin typeface="Courier New" panose="02070309020205020404" pitchFamily="49" charset="0"/>
            </a:endParaRPr>
          </a:p>
          <a:p>
            <a:r>
              <a:rPr lang="en-GB" sz="1000" dirty="0" err="1">
                <a:solidFill>
                  <a:srgbClr val="000000"/>
                </a:solidFill>
                <a:latin typeface="Courier New" panose="02070309020205020404" pitchFamily="49" charset="0"/>
              </a:rPr>
              <a:t>plot_model</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m5, </a:t>
            </a:r>
            <a:r>
              <a:rPr lang="en-GB" sz="1000" dirty="0" err="1">
                <a:solidFill>
                  <a:srgbClr val="000000"/>
                </a:solidFill>
                <a:latin typeface="Courier New" panose="02070309020205020404" pitchFamily="49" charset="0"/>
              </a:rPr>
              <a:t>show.values</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b="1" dirty="0">
                <a:solidFill>
                  <a:srgbClr val="0000FF"/>
                </a:solidFill>
                <a:latin typeface="Courier New" panose="02070309020205020404" pitchFamily="49" charset="0"/>
              </a:rPr>
              <a:t>TRUE</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sort.est</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b="1" dirty="0">
                <a:solidFill>
                  <a:srgbClr val="0000FF"/>
                </a:solidFill>
                <a:latin typeface="Courier New" panose="02070309020205020404" pitchFamily="49" charset="0"/>
              </a:rPr>
              <a:t>TRUE</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value.offset</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FF8000"/>
                </a:solidFill>
                <a:latin typeface="Courier New" panose="02070309020205020404" pitchFamily="49" charset="0"/>
              </a:rPr>
              <a:t>.3</a:t>
            </a:r>
            <a:r>
              <a:rPr lang="en-GB" sz="1000" b="1" dirty="0">
                <a:solidFill>
                  <a:srgbClr val="000080"/>
                </a:solidFill>
                <a:latin typeface="Courier New" panose="02070309020205020404" pitchFamily="49" charset="0"/>
              </a:rPr>
              <a:t>)</a:t>
            </a:r>
            <a:endParaRPr lang="en-GB" sz="1000" dirty="0">
              <a:solidFill>
                <a:srgbClr val="000000"/>
              </a:solidFill>
              <a:latin typeface="Courier New" panose="02070309020205020404" pitchFamily="49" charset="0"/>
            </a:endParaRPr>
          </a:p>
          <a:p>
            <a:endParaRPr lang="en-GB" sz="1000" dirty="0">
              <a:solidFill>
                <a:srgbClr val="000000"/>
              </a:solidFill>
              <a:latin typeface="Courier New" panose="02070309020205020404" pitchFamily="49" charset="0"/>
            </a:endParaRPr>
          </a:p>
        </p:txBody>
      </p:sp>
      <p:sp>
        <p:nvSpPr>
          <p:cNvPr id="8" name="Flowchart: Off-page Connector 7">
            <a:extLst>
              <a:ext uri="{FF2B5EF4-FFF2-40B4-BE49-F238E27FC236}">
                <a16:creationId xmlns:a16="http://schemas.microsoft.com/office/drawing/2014/main" id="{69549CE9-75BD-4498-B748-05B78E21E4B4}"/>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3</a:t>
            </a:fld>
            <a:endParaRPr lang="en-US" sz="1100" b="1"/>
          </a:p>
        </p:txBody>
      </p:sp>
    </p:spTree>
    <p:extLst>
      <p:ext uri="{BB962C8B-B14F-4D97-AF65-F5344CB8AC3E}">
        <p14:creationId xmlns:p14="http://schemas.microsoft.com/office/powerpoint/2010/main" val="25964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759AFFE-B779-4EED-9533-A62755EB9CDC}"/>
              </a:ext>
            </a:extLst>
          </p:cNvPr>
          <p:cNvPicPr>
            <a:picLocks noChangeAspect="1"/>
          </p:cNvPicPr>
          <p:nvPr/>
        </p:nvPicPr>
        <p:blipFill>
          <a:blip r:embed="rId3"/>
          <a:stretch>
            <a:fillRect/>
          </a:stretch>
        </p:blipFill>
        <p:spPr>
          <a:xfrm>
            <a:off x="4997302" y="1509640"/>
            <a:ext cx="2958612" cy="2961978"/>
          </a:xfrm>
          <a:prstGeom prst="rect">
            <a:avLst/>
          </a:prstGeom>
        </p:spPr>
      </p:pic>
      <p:sp>
        <p:nvSpPr>
          <p:cNvPr id="14" name="Title 13"/>
          <p:cNvSpPr>
            <a:spLocks noGrp="1"/>
          </p:cNvSpPr>
          <p:nvPr>
            <p:ph type="title"/>
          </p:nvPr>
        </p:nvSpPr>
        <p:spPr>
          <a:xfrm>
            <a:off x="457200" y="205979"/>
            <a:ext cx="6707088" cy="857250"/>
          </a:xfrm>
        </p:spPr>
        <p:txBody>
          <a:bodyPr>
            <a:normAutofit/>
          </a:bodyPr>
          <a:lstStyle/>
          <a:p>
            <a:r>
              <a:rPr lang="en-US" b="1" err="1"/>
              <a:t>Rompiendo</a:t>
            </a:r>
            <a:r>
              <a:rPr lang="en-US" b="1"/>
              <a:t> las </a:t>
            </a:r>
            <a:r>
              <a:rPr lang="en-US" b="1" err="1"/>
              <a:t>reglas</a:t>
            </a:r>
            <a:endParaRPr lang="en-US"/>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err="1"/>
              <a:t>Cuando</a:t>
            </a:r>
            <a:r>
              <a:rPr lang="en-US" sz="1400" dirty="0"/>
              <a:t> los </a:t>
            </a:r>
            <a:r>
              <a:rPr lang="en-US" sz="1400" dirty="0" err="1"/>
              <a:t>dantos</a:t>
            </a:r>
            <a:r>
              <a:rPr lang="en-US" sz="1400" dirty="0"/>
              <a:t> no son </a:t>
            </a:r>
            <a:r>
              <a:rPr lang="en-US" sz="1400" dirty="0" err="1"/>
              <a:t>normales</a:t>
            </a:r>
            <a:endParaRPr lang="en-US" sz="1400" b="1" dirty="0">
              <a:solidFill>
                <a:schemeClr val="accent2"/>
              </a:solidFill>
              <a:latin typeface="+mn-lt"/>
            </a:endParaRPr>
          </a:p>
        </p:txBody>
      </p:sp>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CCB0D69A-B09C-40FB-B2DB-AB78D591E2EF}"/>
                  </a:ext>
                </a:extLst>
              </p:cNvPr>
              <p:cNvSpPr>
                <a:spLocks noGrp="1"/>
              </p:cNvSpPr>
              <p:nvPr>
                <p:ph idx="1"/>
              </p:nvPr>
            </p:nvSpPr>
            <p:spPr>
              <a:xfrm>
                <a:off x="569490" y="2044374"/>
                <a:ext cx="4427812" cy="2423878"/>
              </a:xfrm>
            </p:spPr>
            <p:txBody>
              <a:bodyPr>
                <a:noAutofit/>
              </a:bodyPr>
              <a:lstStyle/>
              <a:p>
                <a:r>
                  <a:rPr lang="es-ES" dirty="0">
                    <a:solidFill>
                      <a:schemeClr val="tx1"/>
                    </a:solidFill>
                  </a:rPr>
                  <a:t>Cuando los datos son:</a:t>
                </a:r>
              </a:p>
              <a:p>
                <a:pPr lvl="1"/>
                <a:r>
                  <a:rPr lang="es-ES" dirty="0">
                    <a:solidFill>
                      <a:schemeClr val="tx1"/>
                    </a:solidFill>
                  </a:rPr>
                  <a:t>No lineales</a:t>
                </a:r>
              </a:p>
              <a:p>
                <a:r>
                  <a:rPr lang="es-ES" dirty="0">
                    <a:solidFill>
                      <a:schemeClr val="tx1"/>
                    </a:solidFill>
                  </a:rPr>
                  <a:t>Transformaciones monotónicas</a:t>
                </a:r>
              </a:p>
              <a:p>
                <a:pPr lvl="1"/>
                <a:r>
                  <a:rPr lang="es-ES" dirty="0">
                    <a:solidFill>
                      <a:schemeClr val="tx1"/>
                    </a:solidFill>
                  </a:rPr>
                  <a:t>Normalizar = </a:t>
                </a:r>
                <a14:m>
                  <m:oMath xmlns:m="http://schemas.openxmlformats.org/officeDocument/2006/math">
                    <m:f>
                      <m:fPr>
                        <m:ctrlPr>
                          <a:rPr lang="es-ES" i="1">
                            <a:solidFill>
                              <a:schemeClr val="tx1"/>
                            </a:solidFill>
                            <a:latin typeface="Cambria Math" panose="02040503050406030204" pitchFamily="18" charset="0"/>
                          </a:rPr>
                        </m:ctrlPr>
                      </m:fPr>
                      <m:num>
                        <m:sSub>
                          <m:sSubPr>
                            <m:ctrlPr>
                              <a:rPr lang="en-GB"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𝑥</m:t>
                            </m:r>
                          </m:e>
                          <m:sub>
                            <m:r>
                              <a:rPr lang="en-GB" b="0" i="1" smtClean="0">
                                <a:solidFill>
                                  <a:schemeClr val="tx1"/>
                                </a:solidFill>
                                <a:latin typeface="Cambria Math" panose="02040503050406030204" pitchFamily="18" charset="0"/>
                              </a:rPr>
                              <m:t>𝑖</m:t>
                            </m:r>
                          </m:sub>
                        </m:sSub>
                        <m:r>
                          <a:rPr lang="en-GB" b="0" i="1" smtClean="0">
                            <a:solidFill>
                              <a:schemeClr val="tx1"/>
                            </a:solidFill>
                            <a:latin typeface="Cambria Math" panose="02040503050406030204" pitchFamily="18" charset="0"/>
                          </a:rPr>
                          <m:t>− </m:t>
                        </m:r>
                        <m:r>
                          <a:rPr lang="en-GB" b="0" i="1" smtClean="0">
                            <a:solidFill>
                              <a:schemeClr val="tx1"/>
                            </a:solidFill>
                            <a:latin typeface="Cambria Math" panose="02040503050406030204" pitchFamily="18" charset="0"/>
                            <a:ea typeface="Cambria Math" panose="02040503050406030204" pitchFamily="18" charset="0"/>
                          </a:rPr>
                          <m:t>𝜇</m:t>
                        </m:r>
                      </m:num>
                      <m:den>
                        <m:sSup>
                          <m:sSupPr>
                            <m:ctrlPr>
                              <a:rPr lang="en-GB" i="1" smtClean="0">
                                <a:solidFill>
                                  <a:schemeClr val="tx1"/>
                                </a:solidFill>
                                <a:latin typeface="Cambria Math" panose="02040503050406030204" pitchFamily="18" charset="0"/>
                                <a:ea typeface="Cambria Math" panose="02040503050406030204" pitchFamily="18" charset="0"/>
                              </a:rPr>
                            </m:ctrlPr>
                          </m:sSupPr>
                          <m:e>
                            <m:r>
                              <a:rPr lang="es-ES" b="0" i="1" smtClean="0">
                                <a:solidFill>
                                  <a:schemeClr val="tx1"/>
                                </a:solidFill>
                                <a:latin typeface="Cambria Math" panose="02040503050406030204" pitchFamily="18" charset="0"/>
                                <a:ea typeface="Cambria Math" panose="02040503050406030204" pitchFamily="18" charset="0"/>
                              </a:rPr>
                              <m:t>𝜎</m:t>
                            </m:r>
                          </m:e>
                          <m:sup>
                            <m:r>
                              <a:rPr lang="en-GB" b="0" i="1" smtClean="0">
                                <a:solidFill>
                                  <a:schemeClr val="tx1"/>
                                </a:solidFill>
                                <a:latin typeface="Cambria Math" panose="02040503050406030204" pitchFamily="18" charset="0"/>
                                <a:ea typeface="Cambria Math" panose="02040503050406030204" pitchFamily="18" charset="0"/>
                              </a:rPr>
                              <m:t>2</m:t>
                            </m:r>
                          </m:sup>
                        </m:sSup>
                        <m:r>
                          <a:rPr lang="es-ES" b="0" i="1" smtClean="0">
                            <a:solidFill>
                              <a:schemeClr val="tx1"/>
                            </a:solidFill>
                            <a:latin typeface="Cambria Math" panose="02040503050406030204" pitchFamily="18" charset="0"/>
                            <a:ea typeface="Cambria Math" panose="02040503050406030204" pitchFamily="18" charset="0"/>
                          </a:rPr>
                          <m:t> </m:t>
                        </m:r>
                      </m:den>
                    </m:f>
                  </m:oMath>
                </a14:m>
                <a:r>
                  <a:rPr lang="es-ES" dirty="0">
                    <a:solidFill>
                      <a:schemeClr val="tx1"/>
                    </a:solidFill>
                  </a:rPr>
                  <a:t> </a:t>
                </a:r>
              </a:p>
              <a:p>
                <a:pPr lvl="1"/>
                <a:r>
                  <a:rPr lang="es-ES" dirty="0">
                    <a:solidFill>
                      <a:schemeClr val="tx1"/>
                    </a:solidFill>
                  </a:rPr>
                  <a:t>Logaritmo = </a:t>
                </a:r>
                <a14:m>
                  <m:oMath xmlns:m="http://schemas.openxmlformats.org/officeDocument/2006/math">
                    <m:r>
                      <m:rPr>
                        <m:sty m:val="p"/>
                      </m:rPr>
                      <a:rPr lang="es-ES" b="0" i="0" smtClean="0">
                        <a:solidFill>
                          <a:schemeClr val="tx1"/>
                        </a:solidFill>
                        <a:latin typeface="Cambria Math" panose="02040503050406030204" pitchFamily="18" charset="0"/>
                      </a:rPr>
                      <m:t>log</m:t>
                    </m:r>
                    <m:d>
                      <m:dPr>
                        <m:ctrlPr>
                          <a:rPr lang="es-ES" i="1" smtClean="0">
                            <a:solidFill>
                              <a:schemeClr val="tx1"/>
                            </a:solidFill>
                            <a:latin typeface="Cambria Math" panose="02040503050406030204" pitchFamily="18" charset="0"/>
                          </a:rPr>
                        </m:ctrlPr>
                      </m:dPr>
                      <m:e>
                        <m:r>
                          <a:rPr lang="es-ES" b="0" i="1" smtClean="0">
                            <a:solidFill>
                              <a:schemeClr val="tx1"/>
                            </a:solidFill>
                            <a:latin typeface="Cambria Math" panose="02040503050406030204" pitchFamily="18" charset="0"/>
                          </a:rPr>
                          <m:t>𝑥</m:t>
                        </m:r>
                      </m:e>
                    </m:d>
                  </m:oMath>
                </a14:m>
                <a:endParaRPr lang="es-ES" dirty="0">
                  <a:solidFill>
                    <a:schemeClr val="tx1"/>
                  </a:solidFill>
                </a:endParaRPr>
              </a:p>
              <a:p>
                <a:pPr lvl="1"/>
                <a:r>
                  <a:rPr lang="es-ES" dirty="0">
                    <a:solidFill>
                      <a:schemeClr val="tx1"/>
                    </a:solidFill>
                  </a:rPr>
                  <a:t>Ratios = </a:t>
                </a:r>
                <a14:m>
                  <m:oMath xmlns:m="http://schemas.openxmlformats.org/officeDocument/2006/math">
                    <m:f>
                      <m:fPr>
                        <m:ctrlPr>
                          <a:rPr lang="es-ES" i="1" smtClean="0">
                            <a:solidFill>
                              <a:schemeClr val="tx1"/>
                            </a:solidFill>
                            <a:latin typeface="Cambria Math" panose="02040503050406030204" pitchFamily="18" charset="0"/>
                          </a:rPr>
                        </m:ctrlPr>
                      </m:fPr>
                      <m:num>
                        <m:sSub>
                          <m:sSubPr>
                            <m:ctrlPr>
                              <a:rPr lang="es-ES" i="1" smtClean="0">
                                <a:solidFill>
                                  <a:schemeClr val="tx1"/>
                                </a:solidFill>
                                <a:latin typeface="Cambria Math" panose="02040503050406030204" pitchFamily="18" charset="0"/>
                              </a:rPr>
                            </m:ctrlPr>
                          </m:sSubPr>
                          <m:e>
                            <m:r>
                              <m:rPr>
                                <m:sty m:val="p"/>
                              </m:rPr>
                              <a:rPr lang="es-ES" b="0" i="0" smtClean="0">
                                <a:solidFill>
                                  <a:schemeClr val="tx1"/>
                                </a:solidFill>
                                <a:latin typeface="Cambria Math" panose="02040503050406030204" pitchFamily="18" charset="0"/>
                              </a:rPr>
                              <m:t>x</m:t>
                            </m:r>
                            <m:r>
                              <a:rPr lang="es-ES" b="0" i="0" smtClean="0">
                                <a:solidFill>
                                  <a:schemeClr val="tx1"/>
                                </a:solidFill>
                                <a:latin typeface="Cambria Math" panose="02040503050406030204" pitchFamily="18" charset="0"/>
                              </a:rPr>
                              <m:t> </m:t>
                            </m:r>
                          </m:e>
                          <m:sub>
                            <m:r>
                              <a:rPr lang="es-ES" b="0" i="0" smtClean="0">
                                <a:solidFill>
                                  <a:schemeClr val="tx1"/>
                                </a:solidFill>
                                <a:latin typeface="Cambria Math" panose="02040503050406030204" pitchFamily="18" charset="0"/>
                              </a:rPr>
                              <m:t>1</m:t>
                            </m:r>
                          </m:sub>
                        </m:sSub>
                      </m:num>
                      <m:den>
                        <m:sSub>
                          <m:sSubPr>
                            <m:ctrlPr>
                              <a:rPr lang="es-ES" i="1" smtClean="0">
                                <a:solidFill>
                                  <a:schemeClr val="tx1"/>
                                </a:solidFill>
                                <a:latin typeface="Cambria Math" panose="02040503050406030204" pitchFamily="18" charset="0"/>
                              </a:rPr>
                            </m:ctrlPr>
                          </m:sSubPr>
                          <m:e>
                            <m:r>
                              <a:rPr lang="es-ES" b="0" i="1" smtClean="0">
                                <a:solidFill>
                                  <a:schemeClr val="tx1"/>
                                </a:solidFill>
                                <a:latin typeface="Cambria Math" panose="02040503050406030204" pitchFamily="18" charset="0"/>
                              </a:rPr>
                              <m:t>𝑥</m:t>
                            </m:r>
                          </m:e>
                          <m:sub>
                            <m:r>
                              <a:rPr lang="es-ES" b="0" i="1" smtClean="0">
                                <a:solidFill>
                                  <a:schemeClr val="tx1"/>
                                </a:solidFill>
                                <a:latin typeface="Cambria Math" panose="02040503050406030204" pitchFamily="18" charset="0"/>
                              </a:rPr>
                              <m:t>2</m:t>
                            </m:r>
                          </m:sub>
                        </m:sSub>
                      </m:den>
                    </m:f>
                  </m:oMath>
                </a14:m>
                <a:endParaRPr lang="es-ES" dirty="0">
                  <a:solidFill>
                    <a:schemeClr val="tx1"/>
                  </a:solidFill>
                </a:endParaRPr>
              </a:p>
              <a:p>
                <a:r>
                  <a:rPr lang="es-ES" dirty="0">
                    <a:solidFill>
                      <a:schemeClr val="tx1"/>
                    </a:solidFill>
                  </a:rPr>
                  <a:t>Cuidado, cuantas más transformaciones hagamos, más difícil es </a:t>
                </a:r>
                <a:r>
                  <a:rPr lang="es-ES" b="1" dirty="0">
                    <a:solidFill>
                      <a:schemeClr val="tx1"/>
                    </a:solidFill>
                  </a:rPr>
                  <a:t>interpretar </a:t>
                </a:r>
                <a:r>
                  <a:rPr lang="es-ES" dirty="0">
                    <a:solidFill>
                      <a:schemeClr val="tx1"/>
                    </a:solidFill>
                  </a:rPr>
                  <a:t>el modelo</a:t>
                </a:r>
              </a:p>
            </p:txBody>
          </p:sp>
        </mc:Choice>
        <mc:Fallback xmlns="">
          <p:sp>
            <p:nvSpPr>
              <p:cNvPr id="12" name="Content Placeholder 2">
                <a:extLst>
                  <a:ext uri="{FF2B5EF4-FFF2-40B4-BE49-F238E27FC236}">
                    <a16:creationId xmlns:a16="http://schemas.microsoft.com/office/drawing/2014/main" id="{CCB0D69A-B09C-40FB-B2DB-AB78D591E2EF}"/>
                  </a:ext>
                </a:extLst>
              </p:cNvPr>
              <p:cNvSpPr>
                <a:spLocks noGrp="1" noRot="1" noChangeAspect="1" noMove="1" noResize="1" noEditPoints="1" noAdjustHandles="1" noChangeArrowheads="1" noChangeShapeType="1" noTextEdit="1"/>
              </p:cNvSpPr>
              <p:nvPr>
                <p:ph idx="1"/>
              </p:nvPr>
            </p:nvSpPr>
            <p:spPr>
              <a:xfrm>
                <a:off x="569490" y="2044374"/>
                <a:ext cx="4427812" cy="2423878"/>
              </a:xfrm>
              <a:blipFill>
                <a:blip r:embed="rId4"/>
                <a:stretch>
                  <a:fillRect l="-138" t="-251"/>
                </a:stretch>
              </a:blipFill>
            </p:spPr>
            <p:txBody>
              <a:bodyPr/>
              <a:lstStyle/>
              <a:p>
                <a:r>
                  <a:rPr lang="en-GB">
                    <a:noFill/>
                  </a:rPr>
                  <a:t> </a:t>
                </a:r>
              </a:p>
            </p:txBody>
          </p:sp>
        </mc:Fallback>
      </mc:AlternateContent>
      <p:sp>
        <p:nvSpPr>
          <p:cNvPr id="9" name="Flowchart: Off-page Connector 8">
            <a:extLst>
              <a:ext uri="{FF2B5EF4-FFF2-40B4-BE49-F238E27FC236}">
                <a16:creationId xmlns:a16="http://schemas.microsoft.com/office/drawing/2014/main" id="{E40EE272-9085-47B3-96F3-E3669C0B81B6}"/>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BA40D0CB-04F1-416C-BBFC-D9446C725493}" type="slidenum">
              <a:rPr lang="en-US" sz="1100" b="1" smtClean="0"/>
              <a:t>30</a:t>
            </a:fld>
            <a:endParaRPr lang="en-US" sz="1100" b="1" dirty="0"/>
          </a:p>
        </p:txBody>
      </p:sp>
      <p:sp>
        <p:nvSpPr>
          <p:cNvPr id="15" name="Title 13">
            <a:extLst>
              <a:ext uri="{FF2B5EF4-FFF2-40B4-BE49-F238E27FC236}">
                <a16:creationId xmlns:a16="http://schemas.microsoft.com/office/drawing/2014/main" id="{9E21BA5F-9DB0-4D9D-8483-50E14D3CA35E}"/>
              </a:ext>
            </a:extLst>
          </p:cNvPr>
          <p:cNvSpPr txBox="1">
            <a:spLocks/>
          </p:cNvSpPr>
          <p:nvPr/>
        </p:nvSpPr>
        <p:spPr>
          <a:xfrm>
            <a:off x="481053" y="1512089"/>
            <a:ext cx="3250139"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s-ES" sz="2000" dirty="0"/>
              <a:t>Transformaciones</a:t>
            </a:r>
            <a:endParaRPr lang="en-US" sz="2000" dirty="0"/>
          </a:p>
        </p:txBody>
      </p:sp>
    </p:spTree>
    <p:extLst>
      <p:ext uri="{BB962C8B-B14F-4D97-AF65-F5344CB8AC3E}">
        <p14:creationId xmlns:p14="http://schemas.microsoft.com/office/powerpoint/2010/main" val="23594945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animEffect transition="in" filter="fade">
                                      <p:cBhvr>
                                        <p:cTn id="15" dur="500"/>
                                        <p:tgtEl>
                                          <p:spTgt spid="12">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xEl>
                                              <p:pRg st="3" end="3"/>
                                            </p:txEl>
                                          </p:spTgt>
                                        </p:tgtEl>
                                        <p:attrNameLst>
                                          <p:attrName>style.visibility</p:attrName>
                                        </p:attrNameLst>
                                      </p:cBhvr>
                                      <p:to>
                                        <p:strVal val="visible"/>
                                      </p:to>
                                    </p:set>
                                    <p:animEffect transition="in" filter="fade">
                                      <p:cBhvr>
                                        <p:cTn id="18" dur="500"/>
                                        <p:tgtEl>
                                          <p:spTgt spid="12">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xEl>
                                              <p:pRg st="4" end="4"/>
                                            </p:txEl>
                                          </p:spTgt>
                                        </p:tgtEl>
                                        <p:attrNameLst>
                                          <p:attrName>style.visibility</p:attrName>
                                        </p:attrNameLst>
                                      </p:cBhvr>
                                      <p:to>
                                        <p:strVal val="visible"/>
                                      </p:to>
                                    </p:set>
                                    <p:animEffect transition="in" filter="fade">
                                      <p:cBhvr>
                                        <p:cTn id="21" dur="500"/>
                                        <p:tgtEl>
                                          <p:spTgt spid="12">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
                                            <p:txEl>
                                              <p:pRg st="5" end="5"/>
                                            </p:txEl>
                                          </p:spTgt>
                                        </p:tgtEl>
                                        <p:attrNameLst>
                                          <p:attrName>style.visibility</p:attrName>
                                        </p:attrNameLst>
                                      </p:cBhvr>
                                      <p:to>
                                        <p:strVal val="visible"/>
                                      </p:to>
                                    </p:set>
                                    <p:animEffect transition="in" filter="fade">
                                      <p:cBhvr>
                                        <p:cTn id="24" dur="500"/>
                                        <p:tgtEl>
                                          <p:spTgt spid="12">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2">
                                            <p:txEl>
                                              <p:pRg st="6" end="6"/>
                                            </p:txEl>
                                          </p:spTgt>
                                        </p:tgtEl>
                                        <p:attrNameLst>
                                          <p:attrName>style.visibility</p:attrName>
                                        </p:attrNameLst>
                                      </p:cBhvr>
                                      <p:to>
                                        <p:strVal val="visible"/>
                                      </p:to>
                                    </p:set>
                                    <p:animEffect transition="in" filter="fade">
                                      <p:cBhvr>
                                        <p:cTn id="29" dur="500"/>
                                        <p:tgtEl>
                                          <p:spTgt spid="12">
                                            <p:txEl>
                                              <p:pRg st="6" end="6"/>
                                            </p:txEl>
                                          </p:spTgt>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759AFFE-B779-4EED-9533-A62755EB9CDC}"/>
              </a:ext>
            </a:extLst>
          </p:cNvPr>
          <p:cNvPicPr>
            <a:picLocks noChangeAspect="1"/>
          </p:cNvPicPr>
          <p:nvPr/>
        </p:nvPicPr>
        <p:blipFill>
          <a:blip r:embed="rId3"/>
          <a:stretch>
            <a:fillRect/>
          </a:stretch>
        </p:blipFill>
        <p:spPr>
          <a:xfrm>
            <a:off x="4997302" y="1509640"/>
            <a:ext cx="2958612" cy="2961978"/>
          </a:xfrm>
          <a:prstGeom prst="rect">
            <a:avLst/>
          </a:prstGeom>
        </p:spPr>
      </p:pic>
      <p:sp>
        <p:nvSpPr>
          <p:cNvPr id="14" name="Title 13"/>
          <p:cNvSpPr>
            <a:spLocks noGrp="1"/>
          </p:cNvSpPr>
          <p:nvPr>
            <p:ph type="title"/>
          </p:nvPr>
        </p:nvSpPr>
        <p:spPr>
          <a:xfrm>
            <a:off x="457200" y="205979"/>
            <a:ext cx="6707088" cy="857250"/>
          </a:xfrm>
        </p:spPr>
        <p:txBody>
          <a:bodyPr>
            <a:normAutofit/>
          </a:bodyPr>
          <a:lstStyle/>
          <a:p>
            <a:r>
              <a:rPr lang="en-US" b="1" err="1"/>
              <a:t>Rompiendo</a:t>
            </a:r>
            <a:r>
              <a:rPr lang="en-US" b="1"/>
              <a:t> las </a:t>
            </a:r>
            <a:r>
              <a:rPr lang="en-US" b="1" err="1"/>
              <a:t>reglas</a:t>
            </a:r>
            <a:endParaRPr lang="en-US"/>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err="1"/>
              <a:t>Cuando</a:t>
            </a:r>
            <a:r>
              <a:rPr lang="en-US" sz="1400"/>
              <a:t> los </a:t>
            </a:r>
            <a:r>
              <a:rPr lang="en-US" sz="1400" err="1"/>
              <a:t>dantos</a:t>
            </a:r>
            <a:r>
              <a:rPr lang="en-US" sz="1400"/>
              <a:t> no son </a:t>
            </a:r>
            <a:r>
              <a:rPr lang="en-US" sz="1400" err="1"/>
              <a:t>normales</a:t>
            </a:r>
            <a:endParaRPr lang="en-US" sz="1400" b="1">
              <a:solidFill>
                <a:schemeClr val="accent2"/>
              </a:solidFill>
              <a:latin typeface="+mn-lt"/>
            </a:endParaRPr>
          </a:p>
        </p:txBody>
      </p:sp>
      <p:sp>
        <p:nvSpPr>
          <p:cNvPr id="9" name="Flowchart: Off-page Connector 8">
            <a:extLst>
              <a:ext uri="{FF2B5EF4-FFF2-40B4-BE49-F238E27FC236}">
                <a16:creationId xmlns:a16="http://schemas.microsoft.com/office/drawing/2014/main" id="{E40EE272-9085-47B3-96F3-E3669C0B81B6}"/>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BA40D0CB-04F1-416C-BBFC-D9446C725493}" type="slidenum">
              <a:rPr lang="en-US" sz="1100" b="1" smtClean="0"/>
              <a:t>31</a:t>
            </a:fld>
            <a:endParaRPr lang="en-US" sz="1100" b="1" dirty="0"/>
          </a:p>
        </p:txBody>
      </p:sp>
      <p:pic>
        <p:nvPicPr>
          <p:cNvPr id="4" name="Picture 3">
            <a:extLst>
              <a:ext uri="{FF2B5EF4-FFF2-40B4-BE49-F238E27FC236}">
                <a16:creationId xmlns:a16="http://schemas.microsoft.com/office/drawing/2014/main" id="{BE3C171C-937A-4A3A-8503-2E22D5808758}"/>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4997302" y="1509640"/>
            <a:ext cx="2958612" cy="2958612"/>
          </a:xfrm>
          <a:prstGeom prst="rect">
            <a:avLst/>
          </a:prstGeom>
        </p:spPr>
      </p:pic>
      <p:sp>
        <p:nvSpPr>
          <p:cNvPr id="11" name="Title 13">
            <a:extLst>
              <a:ext uri="{FF2B5EF4-FFF2-40B4-BE49-F238E27FC236}">
                <a16:creationId xmlns:a16="http://schemas.microsoft.com/office/drawing/2014/main" id="{05148375-D751-47F6-BDFB-CB36749A075E}"/>
              </a:ext>
            </a:extLst>
          </p:cNvPr>
          <p:cNvSpPr txBox="1">
            <a:spLocks/>
          </p:cNvSpPr>
          <p:nvPr/>
        </p:nvSpPr>
        <p:spPr>
          <a:xfrm>
            <a:off x="481053" y="1512089"/>
            <a:ext cx="3250139"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s-ES" sz="2000" dirty="0"/>
              <a:t>Transformaciones</a:t>
            </a:r>
            <a:endParaRPr lang="en-US" sz="2000" dirty="0"/>
          </a:p>
        </p:txBody>
      </p:sp>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AB0574A1-A6A7-4352-992A-102CBD1E061F}"/>
                  </a:ext>
                </a:extLst>
              </p:cNvPr>
              <p:cNvSpPr>
                <a:spLocks noGrp="1"/>
              </p:cNvSpPr>
              <p:nvPr>
                <p:ph idx="1"/>
              </p:nvPr>
            </p:nvSpPr>
            <p:spPr>
              <a:xfrm>
                <a:off x="569490" y="2044374"/>
                <a:ext cx="4220224" cy="2423878"/>
              </a:xfrm>
            </p:spPr>
            <p:txBody>
              <a:bodyPr>
                <a:noAutofit/>
              </a:bodyPr>
              <a:lstStyle/>
              <a:p>
                <a:r>
                  <a:rPr lang="es-ES" dirty="0">
                    <a:solidFill>
                      <a:schemeClr val="tx1"/>
                    </a:solidFill>
                  </a:rPr>
                  <a:t>Cuando los datos son:</a:t>
                </a:r>
              </a:p>
              <a:p>
                <a:pPr lvl="1"/>
                <a:r>
                  <a:rPr lang="es-ES" dirty="0">
                    <a:solidFill>
                      <a:schemeClr val="tx1"/>
                    </a:solidFill>
                  </a:rPr>
                  <a:t>No lineales</a:t>
                </a:r>
              </a:p>
              <a:p>
                <a:r>
                  <a:rPr lang="es-ES" dirty="0">
                    <a:solidFill>
                      <a:schemeClr val="tx1"/>
                    </a:solidFill>
                  </a:rPr>
                  <a:t>Transformaciones monotónicas</a:t>
                </a:r>
              </a:p>
              <a:p>
                <a:pPr lvl="1"/>
                <a:r>
                  <a:rPr lang="es-ES" dirty="0">
                    <a:solidFill>
                      <a:schemeClr val="tx1"/>
                    </a:solidFill>
                  </a:rPr>
                  <a:t>Normalizar </a:t>
                </a:r>
                <a:r>
                  <a:rPr lang="es-ES" b="1" dirty="0">
                    <a:solidFill>
                      <a:schemeClr val="tx1"/>
                    </a:solidFill>
                  </a:rPr>
                  <a:t>= </a:t>
                </a:r>
                <a14:m>
                  <m:oMath xmlns:m="http://schemas.openxmlformats.org/officeDocument/2006/math">
                    <m:f>
                      <m:fPr>
                        <m:ctrlPr>
                          <a:rPr lang="es-ES" b="1" i="1">
                            <a:solidFill>
                              <a:schemeClr val="tx1"/>
                            </a:solidFill>
                            <a:latin typeface="Cambria Math" panose="02040503050406030204" pitchFamily="18" charset="0"/>
                          </a:rPr>
                        </m:ctrlPr>
                      </m:fPr>
                      <m:num>
                        <m:sSub>
                          <m:sSubPr>
                            <m:ctrlPr>
                              <a:rPr lang="en-GB" b="1" i="1" smtClean="0">
                                <a:solidFill>
                                  <a:schemeClr val="tx1"/>
                                </a:solidFill>
                                <a:latin typeface="Cambria Math" panose="02040503050406030204" pitchFamily="18" charset="0"/>
                              </a:rPr>
                            </m:ctrlPr>
                          </m:sSubPr>
                          <m:e>
                            <m:r>
                              <a:rPr lang="en-GB" b="1" i="1" smtClean="0">
                                <a:solidFill>
                                  <a:schemeClr val="tx1"/>
                                </a:solidFill>
                                <a:latin typeface="Cambria Math" panose="02040503050406030204" pitchFamily="18" charset="0"/>
                              </a:rPr>
                              <m:t>𝒙</m:t>
                            </m:r>
                          </m:e>
                          <m:sub>
                            <m:r>
                              <a:rPr lang="en-GB" b="1" i="1" smtClean="0">
                                <a:solidFill>
                                  <a:schemeClr val="tx1"/>
                                </a:solidFill>
                                <a:latin typeface="Cambria Math" panose="02040503050406030204" pitchFamily="18" charset="0"/>
                              </a:rPr>
                              <m:t>𝒊</m:t>
                            </m:r>
                          </m:sub>
                        </m:sSub>
                        <m:r>
                          <a:rPr lang="en-GB" b="1" i="1" smtClean="0">
                            <a:solidFill>
                              <a:schemeClr val="tx1"/>
                            </a:solidFill>
                            <a:latin typeface="Cambria Math" panose="02040503050406030204" pitchFamily="18" charset="0"/>
                          </a:rPr>
                          <m:t>− </m:t>
                        </m:r>
                        <m:r>
                          <a:rPr lang="en-GB" b="1" i="1" smtClean="0">
                            <a:solidFill>
                              <a:schemeClr val="tx1"/>
                            </a:solidFill>
                            <a:latin typeface="Cambria Math" panose="02040503050406030204" pitchFamily="18" charset="0"/>
                            <a:ea typeface="Cambria Math" panose="02040503050406030204" pitchFamily="18" charset="0"/>
                          </a:rPr>
                          <m:t>𝝁</m:t>
                        </m:r>
                      </m:num>
                      <m:den>
                        <m:sSup>
                          <m:sSupPr>
                            <m:ctrlPr>
                              <a:rPr lang="en-GB" b="1" i="1" smtClean="0">
                                <a:solidFill>
                                  <a:schemeClr val="tx1"/>
                                </a:solidFill>
                                <a:latin typeface="Cambria Math" panose="02040503050406030204" pitchFamily="18" charset="0"/>
                                <a:ea typeface="Cambria Math" panose="02040503050406030204" pitchFamily="18" charset="0"/>
                              </a:rPr>
                            </m:ctrlPr>
                          </m:sSupPr>
                          <m:e>
                            <m:r>
                              <a:rPr lang="es-ES" b="1" i="1" smtClean="0">
                                <a:solidFill>
                                  <a:schemeClr val="tx1"/>
                                </a:solidFill>
                                <a:latin typeface="Cambria Math" panose="02040503050406030204" pitchFamily="18" charset="0"/>
                                <a:ea typeface="Cambria Math" panose="02040503050406030204" pitchFamily="18" charset="0"/>
                              </a:rPr>
                              <m:t>𝝈</m:t>
                            </m:r>
                          </m:e>
                          <m:sup>
                            <m:r>
                              <a:rPr lang="en-GB" b="1" i="1" smtClean="0">
                                <a:solidFill>
                                  <a:schemeClr val="tx1"/>
                                </a:solidFill>
                                <a:latin typeface="Cambria Math" panose="02040503050406030204" pitchFamily="18" charset="0"/>
                                <a:ea typeface="Cambria Math" panose="02040503050406030204" pitchFamily="18" charset="0"/>
                              </a:rPr>
                              <m:t>𝟐</m:t>
                            </m:r>
                          </m:sup>
                        </m:sSup>
                        <m:r>
                          <a:rPr lang="es-ES" b="1" i="1" smtClean="0">
                            <a:solidFill>
                              <a:schemeClr val="tx1"/>
                            </a:solidFill>
                            <a:latin typeface="Cambria Math" panose="02040503050406030204" pitchFamily="18" charset="0"/>
                            <a:ea typeface="Cambria Math" panose="02040503050406030204" pitchFamily="18" charset="0"/>
                          </a:rPr>
                          <m:t> </m:t>
                        </m:r>
                      </m:den>
                    </m:f>
                  </m:oMath>
                </a14:m>
                <a:r>
                  <a:rPr lang="es-ES" b="1" dirty="0">
                    <a:solidFill>
                      <a:schemeClr val="tx1"/>
                    </a:solidFill>
                  </a:rPr>
                  <a:t> </a:t>
                </a:r>
              </a:p>
              <a:p>
                <a:pPr lvl="1"/>
                <a:r>
                  <a:rPr lang="es-ES" dirty="0">
                    <a:solidFill>
                      <a:schemeClr val="tx1"/>
                    </a:solidFill>
                  </a:rPr>
                  <a:t>Logaritmo </a:t>
                </a:r>
                <a:r>
                  <a:rPr lang="es-ES" b="1" dirty="0">
                    <a:solidFill>
                      <a:schemeClr val="tx1"/>
                    </a:solidFill>
                  </a:rPr>
                  <a:t>= </a:t>
                </a:r>
                <a14:m>
                  <m:oMath xmlns:m="http://schemas.openxmlformats.org/officeDocument/2006/math">
                    <m:r>
                      <a:rPr lang="es-ES" b="1" i="0" smtClean="0">
                        <a:solidFill>
                          <a:schemeClr val="tx1"/>
                        </a:solidFill>
                        <a:latin typeface="Cambria Math" panose="02040503050406030204" pitchFamily="18" charset="0"/>
                      </a:rPr>
                      <m:t>𝐥𝐨𝐠</m:t>
                    </m:r>
                    <m:d>
                      <m:dPr>
                        <m:ctrlPr>
                          <a:rPr lang="es-ES" b="1" i="1" smtClean="0">
                            <a:solidFill>
                              <a:schemeClr val="tx1"/>
                            </a:solidFill>
                            <a:latin typeface="Cambria Math" panose="02040503050406030204" pitchFamily="18" charset="0"/>
                          </a:rPr>
                        </m:ctrlPr>
                      </m:dPr>
                      <m:e>
                        <m:r>
                          <a:rPr lang="es-ES" b="1" i="1" smtClean="0">
                            <a:solidFill>
                              <a:schemeClr val="tx1"/>
                            </a:solidFill>
                            <a:latin typeface="Cambria Math" panose="02040503050406030204" pitchFamily="18" charset="0"/>
                          </a:rPr>
                          <m:t>𝒙</m:t>
                        </m:r>
                      </m:e>
                    </m:d>
                  </m:oMath>
                </a14:m>
                <a:endParaRPr lang="es-ES" b="1" dirty="0">
                  <a:solidFill>
                    <a:schemeClr val="tx1"/>
                  </a:solidFill>
                </a:endParaRPr>
              </a:p>
              <a:p>
                <a:pPr lvl="1"/>
                <a:r>
                  <a:rPr lang="es-ES" dirty="0">
                    <a:solidFill>
                      <a:schemeClr val="tx1"/>
                    </a:solidFill>
                  </a:rPr>
                  <a:t>Ratios </a:t>
                </a:r>
                <a:r>
                  <a:rPr lang="es-ES" b="1" dirty="0">
                    <a:solidFill>
                      <a:schemeClr val="tx1"/>
                    </a:solidFill>
                  </a:rPr>
                  <a:t>= </a:t>
                </a:r>
                <a14:m>
                  <m:oMath xmlns:m="http://schemas.openxmlformats.org/officeDocument/2006/math">
                    <m:f>
                      <m:fPr>
                        <m:ctrlPr>
                          <a:rPr lang="es-ES" b="1" i="1" smtClean="0">
                            <a:solidFill>
                              <a:schemeClr val="tx1"/>
                            </a:solidFill>
                            <a:latin typeface="Cambria Math" panose="02040503050406030204" pitchFamily="18" charset="0"/>
                          </a:rPr>
                        </m:ctrlPr>
                      </m:fPr>
                      <m:num>
                        <m:sSub>
                          <m:sSubPr>
                            <m:ctrlPr>
                              <a:rPr lang="es-ES" b="1" i="1" smtClean="0">
                                <a:solidFill>
                                  <a:schemeClr val="tx1"/>
                                </a:solidFill>
                                <a:latin typeface="Cambria Math" panose="02040503050406030204" pitchFamily="18" charset="0"/>
                              </a:rPr>
                            </m:ctrlPr>
                          </m:sSubPr>
                          <m:e>
                            <m:r>
                              <a:rPr lang="es-ES" b="1" i="0" smtClean="0">
                                <a:solidFill>
                                  <a:schemeClr val="tx1"/>
                                </a:solidFill>
                                <a:latin typeface="Cambria Math" panose="02040503050406030204" pitchFamily="18" charset="0"/>
                              </a:rPr>
                              <m:t>𝐱</m:t>
                            </m:r>
                            <m:r>
                              <a:rPr lang="es-ES" b="1" i="0" smtClean="0">
                                <a:solidFill>
                                  <a:schemeClr val="tx1"/>
                                </a:solidFill>
                                <a:latin typeface="Cambria Math" panose="02040503050406030204" pitchFamily="18" charset="0"/>
                              </a:rPr>
                              <m:t> </m:t>
                            </m:r>
                          </m:e>
                          <m:sub>
                            <m:r>
                              <a:rPr lang="es-ES" b="1" i="0" smtClean="0">
                                <a:solidFill>
                                  <a:schemeClr val="tx1"/>
                                </a:solidFill>
                                <a:latin typeface="Cambria Math" panose="02040503050406030204" pitchFamily="18" charset="0"/>
                              </a:rPr>
                              <m:t>𝟏</m:t>
                            </m:r>
                          </m:sub>
                        </m:sSub>
                      </m:num>
                      <m:den>
                        <m:sSub>
                          <m:sSubPr>
                            <m:ctrlPr>
                              <a:rPr lang="es-ES" b="1" i="1" smtClean="0">
                                <a:solidFill>
                                  <a:schemeClr val="tx1"/>
                                </a:solidFill>
                                <a:latin typeface="Cambria Math" panose="02040503050406030204" pitchFamily="18" charset="0"/>
                              </a:rPr>
                            </m:ctrlPr>
                          </m:sSubPr>
                          <m:e>
                            <m:r>
                              <a:rPr lang="es-ES" b="1" i="1" smtClean="0">
                                <a:solidFill>
                                  <a:schemeClr val="tx1"/>
                                </a:solidFill>
                                <a:latin typeface="Cambria Math" panose="02040503050406030204" pitchFamily="18" charset="0"/>
                              </a:rPr>
                              <m:t>𝒙</m:t>
                            </m:r>
                          </m:e>
                          <m:sub>
                            <m:r>
                              <a:rPr lang="es-ES" b="1" i="1" smtClean="0">
                                <a:solidFill>
                                  <a:schemeClr val="tx1"/>
                                </a:solidFill>
                                <a:latin typeface="Cambria Math" panose="02040503050406030204" pitchFamily="18" charset="0"/>
                              </a:rPr>
                              <m:t>𝟐</m:t>
                            </m:r>
                          </m:sub>
                        </m:sSub>
                      </m:den>
                    </m:f>
                  </m:oMath>
                </a14:m>
                <a:endParaRPr lang="es-ES" b="1" dirty="0">
                  <a:solidFill>
                    <a:schemeClr val="tx1"/>
                  </a:solidFill>
                </a:endParaRPr>
              </a:p>
              <a:p>
                <a:r>
                  <a:rPr lang="es-ES" dirty="0">
                    <a:solidFill>
                      <a:schemeClr val="tx1"/>
                    </a:solidFill>
                  </a:rPr>
                  <a:t>Cuidado, cuantas más transformaciones hagamos, más difícil es </a:t>
                </a:r>
                <a:r>
                  <a:rPr lang="es-ES" b="1" dirty="0">
                    <a:solidFill>
                      <a:schemeClr val="tx1"/>
                    </a:solidFill>
                  </a:rPr>
                  <a:t>interpretar </a:t>
                </a:r>
                <a:r>
                  <a:rPr lang="es-ES" dirty="0">
                    <a:solidFill>
                      <a:schemeClr val="tx1"/>
                    </a:solidFill>
                  </a:rPr>
                  <a:t>el modelo</a:t>
                </a:r>
              </a:p>
            </p:txBody>
          </p:sp>
        </mc:Choice>
        <mc:Fallback xmlns="">
          <p:sp>
            <p:nvSpPr>
              <p:cNvPr id="15" name="Content Placeholder 2">
                <a:extLst>
                  <a:ext uri="{FF2B5EF4-FFF2-40B4-BE49-F238E27FC236}">
                    <a16:creationId xmlns:a16="http://schemas.microsoft.com/office/drawing/2014/main" id="{AB0574A1-A6A7-4352-992A-102CBD1E061F}"/>
                  </a:ext>
                </a:extLst>
              </p:cNvPr>
              <p:cNvSpPr>
                <a:spLocks noGrp="1" noRot="1" noChangeAspect="1" noMove="1" noResize="1" noEditPoints="1" noAdjustHandles="1" noChangeArrowheads="1" noChangeShapeType="1" noTextEdit="1"/>
              </p:cNvSpPr>
              <p:nvPr>
                <p:ph idx="1"/>
              </p:nvPr>
            </p:nvSpPr>
            <p:spPr>
              <a:xfrm>
                <a:off x="569490" y="2044374"/>
                <a:ext cx="4220224" cy="2423878"/>
              </a:xfrm>
              <a:blipFill>
                <a:blip r:embed="rId5"/>
                <a:stretch>
                  <a:fillRect l="-144" t="-251"/>
                </a:stretch>
              </a:blipFill>
            </p:spPr>
            <p:txBody>
              <a:bodyPr/>
              <a:lstStyle/>
              <a:p>
                <a:r>
                  <a:rPr lang="en-GB">
                    <a:noFill/>
                  </a:rPr>
                  <a:t> </a:t>
                </a:r>
              </a:p>
            </p:txBody>
          </p:sp>
        </mc:Fallback>
      </mc:AlternateContent>
    </p:spTree>
    <p:extLst>
      <p:ext uri="{BB962C8B-B14F-4D97-AF65-F5344CB8AC3E}">
        <p14:creationId xmlns:p14="http://schemas.microsoft.com/office/powerpoint/2010/main" val="8200505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8075240" cy="857250"/>
          </a:xfrm>
        </p:spPr>
        <p:txBody>
          <a:bodyPr>
            <a:normAutofit/>
          </a:bodyPr>
          <a:lstStyle/>
          <a:p>
            <a:r>
              <a:rPr lang="en-US" dirty="0"/>
              <a:t>El </a:t>
            </a:r>
            <a:r>
              <a:rPr lang="en-US" dirty="0" err="1"/>
              <a:t>modelo</a:t>
            </a:r>
            <a:endParaRPr lang="en-US" dirty="0"/>
          </a:p>
        </p:txBody>
      </p:sp>
      <p:sp>
        <p:nvSpPr>
          <p:cNvPr id="13" name="Title 1"/>
          <p:cNvSpPr txBox="1">
            <a:spLocks/>
          </p:cNvSpPr>
          <p:nvPr/>
        </p:nvSpPr>
        <p:spPr>
          <a:xfrm>
            <a:off x="481053" y="809874"/>
            <a:ext cx="3175337"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err="1">
                <a:solidFill>
                  <a:schemeClr val="bg1">
                    <a:lumMod val="65000"/>
                  </a:schemeClr>
                </a:solidFill>
                <a:latin typeface="+mn-lt"/>
              </a:rPr>
              <a:t>Modelos</a:t>
            </a:r>
            <a:r>
              <a:rPr lang="en-US" sz="1400" dirty="0">
                <a:solidFill>
                  <a:schemeClr val="bg1">
                    <a:lumMod val="65000"/>
                  </a:schemeClr>
                </a:solidFill>
                <a:latin typeface="+mn-lt"/>
              </a:rPr>
              <a:t> </a:t>
            </a:r>
            <a:r>
              <a:rPr lang="en-US" sz="1400" dirty="0" err="1">
                <a:solidFill>
                  <a:schemeClr val="bg1">
                    <a:lumMod val="65000"/>
                  </a:schemeClr>
                </a:solidFill>
                <a:latin typeface="+mn-lt"/>
              </a:rPr>
              <a:t>Aditivos</a:t>
            </a:r>
            <a:endParaRPr lang="en-US" sz="1400" b="1" dirty="0">
              <a:solidFill>
                <a:schemeClr val="accent2"/>
              </a:solidFill>
              <a:latin typeface="+mn-lt"/>
            </a:endParaRPr>
          </a:p>
        </p:txBody>
      </p:sp>
      <p:grpSp>
        <p:nvGrpSpPr>
          <p:cNvPr id="2" name="Group 1"/>
          <p:cNvGrpSpPr/>
          <p:nvPr/>
        </p:nvGrpSpPr>
        <p:grpSpPr>
          <a:xfrm>
            <a:off x="891983" y="1252735"/>
            <a:ext cx="7140692" cy="2351906"/>
            <a:chOff x="891983" y="1060511"/>
            <a:chExt cx="7140692" cy="2351906"/>
          </a:xfrm>
        </p:grpSpPr>
        <p:sp>
          <p:nvSpPr>
            <p:cNvPr id="3" name="L-Shape 2"/>
            <p:cNvSpPr/>
            <p:nvPr/>
          </p:nvSpPr>
          <p:spPr>
            <a:xfrm rot="5400000">
              <a:off x="1222103" y="2087926"/>
              <a:ext cx="994371" cy="1654611"/>
            </a:xfrm>
            <a:prstGeom prst="corner">
              <a:avLst>
                <a:gd name="adj1" fmla="val 16120"/>
                <a:gd name="adj2" fmla="val 16110"/>
              </a:avLst>
            </a:prstGeom>
            <a:solidFill>
              <a:schemeClr val="tx1">
                <a:lumMod val="40000"/>
                <a:lumOff val="60000"/>
              </a:schemeClr>
            </a:solidFill>
            <a:ln>
              <a:noFill/>
            </a:ln>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6" name="Isosceles Triangle 5"/>
            <p:cNvSpPr/>
            <p:nvPr/>
          </p:nvSpPr>
          <p:spPr>
            <a:xfrm>
              <a:off x="2268063" y="1966112"/>
              <a:ext cx="281847" cy="281847"/>
            </a:xfrm>
            <a:prstGeom prst="triangle">
              <a:avLst>
                <a:gd name="adj" fmla="val 100000"/>
              </a:avLst>
            </a:prstGeom>
            <a:solidFill>
              <a:schemeClr val="tx1">
                <a:lumMod val="40000"/>
                <a:lumOff val="60000"/>
              </a:schemeClr>
            </a:solidFill>
            <a:ln>
              <a:noFill/>
            </a:ln>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7" name="L-Shape 6"/>
            <p:cNvSpPr/>
            <p:nvPr/>
          </p:nvSpPr>
          <p:spPr>
            <a:xfrm rot="5400000">
              <a:off x="3050797" y="1635414"/>
              <a:ext cx="994371" cy="1654611"/>
            </a:xfrm>
            <a:prstGeom prst="corner">
              <a:avLst>
                <a:gd name="adj1" fmla="val 16120"/>
                <a:gd name="adj2" fmla="val 16110"/>
              </a:avLst>
            </a:prstGeom>
            <a:solidFill>
              <a:schemeClr val="tx1">
                <a:lumMod val="40000"/>
                <a:lumOff val="60000"/>
              </a:schemeClr>
            </a:solidFill>
            <a:ln>
              <a:noFill/>
            </a:ln>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1" name="Isosceles Triangle 10"/>
            <p:cNvSpPr/>
            <p:nvPr/>
          </p:nvSpPr>
          <p:spPr>
            <a:xfrm>
              <a:off x="4096757" y="1513600"/>
              <a:ext cx="281847" cy="281847"/>
            </a:xfrm>
            <a:prstGeom prst="triangle">
              <a:avLst>
                <a:gd name="adj" fmla="val 100000"/>
              </a:avLst>
            </a:prstGeom>
            <a:solidFill>
              <a:schemeClr val="tx1">
                <a:lumMod val="40000"/>
                <a:lumOff val="60000"/>
              </a:schemeClr>
            </a:solidFill>
            <a:ln>
              <a:noFill/>
            </a:ln>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2" name="L-Shape 11"/>
            <p:cNvSpPr/>
            <p:nvPr/>
          </p:nvSpPr>
          <p:spPr>
            <a:xfrm rot="5400000">
              <a:off x="4879491" y="1182902"/>
              <a:ext cx="994371" cy="1654611"/>
            </a:xfrm>
            <a:prstGeom prst="corner">
              <a:avLst>
                <a:gd name="adj1" fmla="val 16120"/>
                <a:gd name="adj2" fmla="val 16110"/>
              </a:avLst>
            </a:prstGeom>
          </p:spPr>
          <p:style>
            <a:lnRef idx="2">
              <a:schemeClr val="accent6">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16" name="Isosceles Triangle 15"/>
            <p:cNvSpPr/>
            <p:nvPr/>
          </p:nvSpPr>
          <p:spPr>
            <a:xfrm>
              <a:off x="5925450" y="1061088"/>
              <a:ext cx="281847" cy="281847"/>
            </a:xfrm>
            <a:prstGeom prst="triangle">
              <a:avLst>
                <a:gd name="adj" fmla="val 100000"/>
              </a:avLst>
            </a:pr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7" name="L-Shape 16"/>
            <p:cNvSpPr/>
            <p:nvPr/>
          </p:nvSpPr>
          <p:spPr>
            <a:xfrm rot="5400000">
              <a:off x="6708184" y="730391"/>
              <a:ext cx="994371" cy="1654611"/>
            </a:xfrm>
            <a:prstGeom prst="corner">
              <a:avLst>
                <a:gd name="adj1" fmla="val 16120"/>
                <a:gd name="adj2" fmla="val 16110"/>
              </a:avLst>
            </a:prstGeom>
            <a:solidFill>
              <a:schemeClr val="tx1">
                <a:lumMod val="40000"/>
                <a:lumOff val="60000"/>
              </a:schemeClr>
            </a:solidFill>
            <a:ln>
              <a:noFill/>
            </a:ln>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grpSp>
      <p:sp>
        <p:nvSpPr>
          <p:cNvPr id="22" name="Flowchart: Off-page Connector 21"/>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a:t>31</a:t>
            </a:r>
            <a:endParaRPr lang="en-US" sz="1100" b="1"/>
          </a:p>
        </p:txBody>
      </p:sp>
      <p:grpSp>
        <p:nvGrpSpPr>
          <p:cNvPr id="23" name="Group 22">
            <a:extLst>
              <a:ext uri="{FF2B5EF4-FFF2-40B4-BE49-F238E27FC236}">
                <a16:creationId xmlns:a16="http://schemas.microsoft.com/office/drawing/2014/main" id="{2379621C-E325-46E5-881B-8E82FD96289F}"/>
              </a:ext>
            </a:extLst>
          </p:cNvPr>
          <p:cNvGrpSpPr/>
          <p:nvPr/>
        </p:nvGrpSpPr>
        <p:grpSpPr>
          <a:xfrm>
            <a:off x="1264526" y="2908550"/>
            <a:ext cx="1121249" cy="950066"/>
            <a:chOff x="743163" y="2571750"/>
            <a:chExt cx="1607663" cy="1362218"/>
          </a:xfrm>
        </p:grpSpPr>
        <p:pic>
          <p:nvPicPr>
            <p:cNvPr id="25" name="Picture 24">
              <a:extLst>
                <a:ext uri="{FF2B5EF4-FFF2-40B4-BE49-F238E27FC236}">
                  <a16:creationId xmlns:a16="http://schemas.microsoft.com/office/drawing/2014/main" id="{E0FA0A7E-B913-42E6-9E36-ACE9602A425C}"/>
                </a:ext>
              </a:extLst>
            </p:cNvPr>
            <p:cNvPicPr>
              <a:picLocks noChangeAspect="1"/>
            </p:cNvPicPr>
            <p:nvPr/>
          </p:nvPicPr>
          <p:blipFill rotWithShape="1">
            <a:blip r:embed="rId3" cstate="screen">
              <a:duotone>
                <a:schemeClr val="bg2">
                  <a:shade val="45000"/>
                  <a:satMod val="135000"/>
                </a:schemeClr>
                <a:prstClr val="white"/>
              </a:duotone>
              <a:extLst>
                <a:ext uri="{28A0092B-C50C-407E-A947-70E740481C1C}">
                  <a14:useLocalDpi xmlns:a14="http://schemas.microsoft.com/office/drawing/2010/main"/>
                </a:ext>
              </a:extLst>
            </a:blip>
            <a:srcRect/>
            <a:stretch/>
          </p:blipFill>
          <p:spPr>
            <a:xfrm>
              <a:off x="743163" y="2571750"/>
              <a:ext cx="1607663" cy="1362218"/>
            </a:xfrm>
            <a:prstGeom prst="rect">
              <a:avLst/>
            </a:prstGeom>
          </p:spPr>
        </p:pic>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455A06D-4B74-4C16-8A0F-2C60F001D622}"/>
                    </a:ext>
                  </a:extLst>
                </p:cNvPr>
                <p:cNvSpPr txBox="1"/>
                <p:nvPr/>
              </p:nvSpPr>
              <p:spPr>
                <a:xfrm>
                  <a:off x="743163" y="2724554"/>
                  <a:ext cx="1100755" cy="264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1200" b="0" i="1" smtClean="0">
                            <a:latin typeface="Cambria Math" panose="02040503050406030204" pitchFamily="18" charset="0"/>
                          </a:rPr>
                          <m:t>𝑦</m:t>
                        </m:r>
                        <m:r>
                          <a:rPr lang="en-GB" sz="1200" b="0" i="1" smtClean="0">
                            <a:latin typeface="Cambria Math" panose="02040503050406030204" pitchFamily="18" charset="0"/>
                          </a:rPr>
                          <m:t>=</m:t>
                        </m:r>
                        <m:r>
                          <a:rPr lang="es-ES" sz="1200" b="0" i="1" smtClean="0">
                            <a:latin typeface="Cambria Math" panose="02040503050406030204" pitchFamily="18" charset="0"/>
                          </a:rPr>
                          <m:t>𝑏</m:t>
                        </m:r>
                        <m:r>
                          <a:rPr lang="en-GB" sz="1200" b="0" i="1" smtClean="0">
                            <a:latin typeface="Cambria Math" panose="02040503050406030204" pitchFamily="18" charset="0"/>
                          </a:rPr>
                          <m:t>𝑥</m:t>
                        </m:r>
                        <m:r>
                          <a:rPr lang="es-ES" sz="1200" b="0" i="1" smtClean="0">
                            <a:latin typeface="Cambria Math" panose="02040503050406030204" pitchFamily="18" charset="0"/>
                          </a:rPr>
                          <m:t>+</m:t>
                        </m:r>
                        <m:r>
                          <a:rPr lang="es-ES" sz="1200" b="0" i="1" smtClean="0">
                            <a:latin typeface="Cambria Math" panose="02040503050406030204" pitchFamily="18" charset="0"/>
                          </a:rPr>
                          <m:t>𝑎</m:t>
                        </m:r>
                      </m:oMath>
                    </m:oMathPara>
                  </a14:m>
                  <a:endParaRPr lang="en-GB" sz="1200" dirty="0"/>
                </a:p>
              </p:txBody>
            </p:sp>
          </mc:Choice>
          <mc:Fallback xmlns="">
            <p:sp>
              <p:nvSpPr>
                <p:cNvPr id="24" name="TextBox 23">
                  <a:extLst>
                    <a:ext uri="{FF2B5EF4-FFF2-40B4-BE49-F238E27FC236}">
                      <a16:creationId xmlns:a16="http://schemas.microsoft.com/office/drawing/2014/main" id="{1455A06D-4B74-4C16-8A0F-2C60F001D622}"/>
                    </a:ext>
                  </a:extLst>
                </p:cNvPr>
                <p:cNvSpPr txBox="1">
                  <a:spLocks noRot="1" noChangeAspect="1" noMove="1" noResize="1" noEditPoints="1" noAdjustHandles="1" noChangeArrowheads="1" noChangeShapeType="1" noTextEdit="1"/>
                </p:cNvSpPr>
                <p:nvPr/>
              </p:nvSpPr>
              <p:spPr>
                <a:xfrm>
                  <a:off x="743163" y="2724554"/>
                  <a:ext cx="1100755" cy="264777"/>
                </a:xfrm>
                <a:prstGeom prst="rect">
                  <a:avLst/>
                </a:prstGeom>
                <a:blipFill>
                  <a:blip r:embed="rId4"/>
                  <a:stretch>
                    <a:fillRect l="-4762" r="-2381" b="-23333"/>
                  </a:stretch>
                </a:blipFill>
              </p:spPr>
              <p:txBody>
                <a:bodyPr/>
                <a:lstStyle/>
                <a:p>
                  <a:r>
                    <a:rPr lang="en-GB">
                      <a:noFill/>
                    </a:rPr>
                    <a:t> </a:t>
                  </a:r>
                </a:p>
              </p:txBody>
            </p:sp>
          </mc:Fallback>
        </mc:AlternateContent>
      </p:grpSp>
      <p:pic>
        <p:nvPicPr>
          <p:cNvPr id="9" name="Picture 8">
            <a:extLst>
              <a:ext uri="{FF2B5EF4-FFF2-40B4-BE49-F238E27FC236}">
                <a16:creationId xmlns:a16="http://schemas.microsoft.com/office/drawing/2014/main" id="{34F5FAD3-E68A-47FE-BA83-92AEE7F02286}"/>
              </a:ext>
            </a:extLst>
          </p:cNvPr>
          <p:cNvPicPr>
            <a:picLocks noChangeAspect="1"/>
          </p:cNvPicPr>
          <p:nvPr/>
        </p:nvPicPr>
        <p:blipFill>
          <a:blip r:embed="rId5">
            <a:duotone>
              <a:schemeClr val="bg2">
                <a:shade val="45000"/>
                <a:satMod val="135000"/>
              </a:schemeClr>
              <a:prstClr val="white"/>
            </a:duotone>
          </a:blip>
          <a:stretch>
            <a:fillRect/>
          </a:stretch>
        </p:blipFill>
        <p:spPr>
          <a:xfrm>
            <a:off x="3053681" y="2440183"/>
            <a:ext cx="1205418" cy="1206789"/>
          </a:xfrm>
          <a:prstGeom prst="rect">
            <a:avLst/>
          </a:prstGeom>
        </p:spPr>
      </p:pic>
      <p:pic>
        <p:nvPicPr>
          <p:cNvPr id="27" name="Picture 26">
            <a:extLst>
              <a:ext uri="{FF2B5EF4-FFF2-40B4-BE49-F238E27FC236}">
                <a16:creationId xmlns:a16="http://schemas.microsoft.com/office/drawing/2014/main" id="{18473153-75A1-4461-8FFB-3675E2F54947}"/>
              </a:ext>
            </a:extLst>
          </p:cNvPr>
          <p:cNvPicPr>
            <a:picLocks noChangeAspect="1"/>
          </p:cNvPicPr>
          <p:nvPr/>
        </p:nvPicPr>
        <p:blipFill rotWithShape="1">
          <a:blip r:embed="rId6"/>
          <a:srcRect l="12032" t="12380" b="12516"/>
          <a:stretch/>
        </p:blipFill>
        <p:spPr>
          <a:xfrm>
            <a:off x="4867883" y="2000748"/>
            <a:ext cx="1336099" cy="1142004"/>
          </a:xfrm>
          <a:prstGeom prst="rect">
            <a:avLst/>
          </a:prstGeom>
        </p:spPr>
      </p:pic>
      <p:pic>
        <p:nvPicPr>
          <p:cNvPr id="28" name="Picture 27">
            <a:extLst>
              <a:ext uri="{FF2B5EF4-FFF2-40B4-BE49-F238E27FC236}">
                <a16:creationId xmlns:a16="http://schemas.microsoft.com/office/drawing/2014/main" id="{6DFF6194-6C52-459D-804F-53536BD54454}"/>
              </a:ext>
            </a:extLst>
          </p:cNvPr>
          <p:cNvPicPr>
            <a:picLocks noChangeAspect="1"/>
          </p:cNvPicPr>
          <p:nvPr/>
        </p:nvPicPr>
        <p:blipFill>
          <a:blip r:embed="rId7" cstate="screen">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6696577" y="1586756"/>
            <a:ext cx="1646611" cy="1142004"/>
          </a:xfrm>
          <a:prstGeom prst="rect">
            <a:avLst/>
          </a:prstGeom>
        </p:spPr>
      </p:pic>
      <p:sp>
        <p:nvSpPr>
          <p:cNvPr id="29" name="Title 13">
            <a:extLst>
              <a:ext uri="{FF2B5EF4-FFF2-40B4-BE49-F238E27FC236}">
                <a16:creationId xmlns:a16="http://schemas.microsoft.com/office/drawing/2014/main" id="{0CCDB40E-1096-4B21-8AD9-B239AB256A9E}"/>
              </a:ext>
            </a:extLst>
          </p:cNvPr>
          <p:cNvSpPr txBox="1">
            <a:spLocks/>
          </p:cNvSpPr>
          <p:nvPr/>
        </p:nvSpPr>
        <p:spPr>
          <a:xfrm>
            <a:off x="1484516" y="3965188"/>
            <a:ext cx="681268"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s-ES" sz="2000" b="1" dirty="0"/>
              <a:t>LM</a:t>
            </a:r>
            <a:endParaRPr lang="en-US" sz="2000" b="1" dirty="0"/>
          </a:p>
        </p:txBody>
      </p:sp>
      <p:sp>
        <p:nvSpPr>
          <p:cNvPr id="31" name="Title 13">
            <a:extLst>
              <a:ext uri="{FF2B5EF4-FFF2-40B4-BE49-F238E27FC236}">
                <a16:creationId xmlns:a16="http://schemas.microsoft.com/office/drawing/2014/main" id="{DA02E891-1194-43D6-91F1-007C16B876A2}"/>
              </a:ext>
            </a:extLst>
          </p:cNvPr>
          <p:cNvSpPr txBox="1">
            <a:spLocks/>
          </p:cNvSpPr>
          <p:nvPr/>
        </p:nvSpPr>
        <p:spPr>
          <a:xfrm>
            <a:off x="3277713" y="3604170"/>
            <a:ext cx="681268"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s-ES" sz="2000" b="1" dirty="0">
                <a:solidFill>
                  <a:schemeClr val="accent2"/>
                </a:solidFill>
              </a:rPr>
              <a:t>G</a:t>
            </a:r>
            <a:r>
              <a:rPr lang="es-ES" sz="2000" dirty="0"/>
              <a:t>LM</a:t>
            </a:r>
            <a:endParaRPr lang="en-US" sz="2000" dirty="0"/>
          </a:p>
        </p:txBody>
      </p:sp>
      <p:sp>
        <p:nvSpPr>
          <p:cNvPr id="33" name="Title 13">
            <a:extLst>
              <a:ext uri="{FF2B5EF4-FFF2-40B4-BE49-F238E27FC236}">
                <a16:creationId xmlns:a16="http://schemas.microsoft.com/office/drawing/2014/main" id="{99B86970-957B-484F-B863-6374F0F3EC07}"/>
              </a:ext>
            </a:extLst>
          </p:cNvPr>
          <p:cNvSpPr txBox="1">
            <a:spLocks/>
          </p:cNvSpPr>
          <p:nvPr/>
        </p:nvSpPr>
        <p:spPr>
          <a:xfrm>
            <a:off x="5151037" y="3137984"/>
            <a:ext cx="681268"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s-ES" sz="2000" b="1" dirty="0"/>
              <a:t>G</a:t>
            </a:r>
            <a:r>
              <a:rPr lang="es-ES" sz="2000" b="1" dirty="0">
                <a:solidFill>
                  <a:schemeClr val="accent2"/>
                </a:solidFill>
              </a:rPr>
              <a:t>A</a:t>
            </a:r>
            <a:r>
              <a:rPr lang="es-ES" sz="2000" b="1" dirty="0"/>
              <a:t>M</a:t>
            </a:r>
            <a:endParaRPr lang="en-US" sz="2000" b="1" dirty="0"/>
          </a:p>
        </p:txBody>
      </p:sp>
      <p:sp>
        <p:nvSpPr>
          <p:cNvPr id="35" name="Title 13">
            <a:extLst>
              <a:ext uri="{FF2B5EF4-FFF2-40B4-BE49-F238E27FC236}">
                <a16:creationId xmlns:a16="http://schemas.microsoft.com/office/drawing/2014/main" id="{A742D393-D4D1-42C3-BD8E-7F925B5C2C40}"/>
              </a:ext>
            </a:extLst>
          </p:cNvPr>
          <p:cNvSpPr txBox="1">
            <a:spLocks/>
          </p:cNvSpPr>
          <p:nvPr/>
        </p:nvSpPr>
        <p:spPr>
          <a:xfrm>
            <a:off x="7179248" y="2714687"/>
            <a:ext cx="681268"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s-ES" sz="2000" b="1" dirty="0"/>
              <a:t>ML</a:t>
            </a:r>
            <a:endParaRPr lang="en-US" sz="2000" b="1" dirty="0"/>
          </a:p>
        </p:txBody>
      </p:sp>
    </p:spTree>
    <p:extLst>
      <p:ext uri="{BB962C8B-B14F-4D97-AF65-F5344CB8AC3E}">
        <p14:creationId xmlns:p14="http://schemas.microsoft.com/office/powerpoint/2010/main" val="3279899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500"/>
                                        <p:tgtEl>
                                          <p:spTgt spid="3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500"/>
                                        <p:tgtEl>
                                          <p:spTgt spid="3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1" grpId="0"/>
      <p:bldP spid="33" grpId="0"/>
      <p:bldP spid="3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AD869C0-1831-4BCF-B1E9-CBCD23CB5314}"/>
              </a:ext>
            </a:extLst>
          </p:cNvPr>
          <p:cNvPicPr>
            <a:picLocks noChangeAspect="1"/>
          </p:cNvPicPr>
          <p:nvPr/>
        </p:nvPicPr>
        <p:blipFill>
          <a:blip r:embed="rId3"/>
          <a:stretch>
            <a:fillRect/>
          </a:stretch>
        </p:blipFill>
        <p:spPr>
          <a:xfrm>
            <a:off x="4812884" y="1712752"/>
            <a:ext cx="3851119" cy="2755500"/>
          </a:xfrm>
          <a:prstGeom prst="rect">
            <a:avLst/>
          </a:prstGeom>
        </p:spPr>
      </p:pic>
      <p:pic>
        <p:nvPicPr>
          <p:cNvPr id="3" name="Picture 2">
            <a:extLst>
              <a:ext uri="{FF2B5EF4-FFF2-40B4-BE49-F238E27FC236}">
                <a16:creationId xmlns:a16="http://schemas.microsoft.com/office/drawing/2014/main" id="{906348DE-8BA9-4252-BC41-C16FE9129A01}"/>
              </a:ext>
            </a:extLst>
          </p:cNvPr>
          <p:cNvPicPr>
            <a:picLocks noChangeAspect="1"/>
          </p:cNvPicPr>
          <p:nvPr/>
        </p:nvPicPr>
        <p:blipFill>
          <a:blip r:embed="rId4"/>
          <a:stretch>
            <a:fillRect/>
          </a:stretch>
        </p:blipFill>
        <p:spPr>
          <a:xfrm>
            <a:off x="4812884" y="1712752"/>
            <a:ext cx="3851119" cy="2755500"/>
          </a:xfrm>
          <a:prstGeom prst="rect">
            <a:avLst/>
          </a:prstGeom>
        </p:spPr>
      </p:pic>
      <p:sp>
        <p:nvSpPr>
          <p:cNvPr id="14" name="Title 13"/>
          <p:cNvSpPr>
            <a:spLocks noGrp="1"/>
          </p:cNvSpPr>
          <p:nvPr>
            <p:ph type="title"/>
          </p:nvPr>
        </p:nvSpPr>
        <p:spPr>
          <a:xfrm>
            <a:off x="457200" y="205979"/>
            <a:ext cx="6707088" cy="857250"/>
          </a:xfrm>
        </p:spPr>
        <p:txBody>
          <a:bodyPr>
            <a:normAutofit/>
          </a:bodyPr>
          <a:lstStyle/>
          <a:p>
            <a:r>
              <a:rPr lang="en-US" b="1" err="1"/>
              <a:t>Rompiendo</a:t>
            </a:r>
            <a:r>
              <a:rPr lang="en-US" b="1"/>
              <a:t> las </a:t>
            </a:r>
            <a:r>
              <a:rPr lang="en-US" b="1" err="1"/>
              <a:t>reglas</a:t>
            </a:r>
            <a:endParaRPr lang="en-US"/>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err="1"/>
              <a:t>Cuando</a:t>
            </a:r>
            <a:r>
              <a:rPr lang="en-US" sz="1400"/>
              <a:t> los </a:t>
            </a:r>
            <a:r>
              <a:rPr lang="en-US" sz="1400" err="1"/>
              <a:t>dantos</a:t>
            </a:r>
            <a:r>
              <a:rPr lang="en-US" sz="1400"/>
              <a:t> no son </a:t>
            </a:r>
            <a:r>
              <a:rPr lang="en-US" sz="1400" err="1"/>
              <a:t>normales</a:t>
            </a:r>
            <a:endParaRPr lang="en-US" sz="1400" b="1">
              <a:solidFill>
                <a:schemeClr val="accent2"/>
              </a:solidFill>
              <a:latin typeface="+mn-lt"/>
            </a:endParaRPr>
          </a:p>
        </p:txBody>
      </p:sp>
      <p:sp>
        <p:nvSpPr>
          <p:cNvPr id="9" name="Flowchart: Off-page Connector 8">
            <a:extLst>
              <a:ext uri="{FF2B5EF4-FFF2-40B4-BE49-F238E27FC236}">
                <a16:creationId xmlns:a16="http://schemas.microsoft.com/office/drawing/2014/main" id="{E40EE272-9085-47B3-96F3-E3669C0B81B6}"/>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BA40D0CB-04F1-416C-BBFC-D9446C725493}" type="slidenum">
              <a:rPr lang="en-US" sz="1100" b="1" smtClean="0"/>
              <a:t>33</a:t>
            </a:fld>
            <a:endParaRPr lang="en-US" sz="1100" b="1" dirty="0"/>
          </a:p>
        </p:txBody>
      </p:sp>
      <p:sp>
        <p:nvSpPr>
          <p:cNvPr id="11" name="Title 13">
            <a:extLst>
              <a:ext uri="{FF2B5EF4-FFF2-40B4-BE49-F238E27FC236}">
                <a16:creationId xmlns:a16="http://schemas.microsoft.com/office/drawing/2014/main" id="{05148375-D751-47F6-BDFB-CB36749A075E}"/>
              </a:ext>
            </a:extLst>
          </p:cNvPr>
          <p:cNvSpPr txBox="1">
            <a:spLocks/>
          </p:cNvSpPr>
          <p:nvPr/>
        </p:nvSpPr>
        <p:spPr>
          <a:xfrm>
            <a:off x="481053" y="1512089"/>
            <a:ext cx="3250139"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s-ES" sz="2000" dirty="0"/>
              <a:t>Modelos aditivos</a:t>
            </a:r>
            <a:endParaRPr lang="en-US" sz="2000" dirty="0"/>
          </a:p>
        </p:txBody>
      </p:sp>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AB0574A1-A6A7-4352-992A-102CBD1E061F}"/>
                  </a:ext>
                </a:extLst>
              </p:cNvPr>
              <p:cNvSpPr>
                <a:spLocks noGrp="1"/>
              </p:cNvSpPr>
              <p:nvPr>
                <p:ph idx="1"/>
              </p:nvPr>
            </p:nvSpPr>
            <p:spPr>
              <a:xfrm>
                <a:off x="569490" y="2044374"/>
                <a:ext cx="4002510" cy="2423878"/>
              </a:xfrm>
            </p:spPr>
            <p:txBody>
              <a:bodyPr>
                <a:noAutofit/>
              </a:bodyPr>
              <a:lstStyle/>
              <a:p>
                <a:r>
                  <a:rPr lang="es-ES" dirty="0">
                    <a:solidFill>
                      <a:schemeClr val="tx1"/>
                    </a:solidFill>
                  </a:rPr>
                  <a:t>Cuando los datos son:</a:t>
                </a:r>
              </a:p>
              <a:p>
                <a:pPr lvl="1"/>
                <a:r>
                  <a:rPr lang="es-ES" dirty="0">
                    <a:solidFill>
                      <a:schemeClr val="tx1"/>
                    </a:solidFill>
                  </a:rPr>
                  <a:t>No lineales</a:t>
                </a:r>
              </a:p>
              <a:p>
                <a:pPr lvl="1"/>
                <a:r>
                  <a:rPr lang="es-ES" dirty="0">
                    <a:solidFill>
                      <a:schemeClr val="tx1"/>
                    </a:solidFill>
                  </a:rPr>
                  <a:t>No </a:t>
                </a:r>
                <a:r>
                  <a:rPr lang="es-ES" b="1" dirty="0">
                    <a:solidFill>
                      <a:schemeClr val="tx1"/>
                    </a:solidFill>
                  </a:rPr>
                  <a:t>monotónicas</a:t>
                </a:r>
              </a:p>
              <a:p>
                <a:r>
                  <a:rPr lang="es-ES" dirty="0">
                    <a:solidFill>
                      <a:schemeClr val="tx1"/>
                    </a:solidFill>
                  </a:rPr>
                  <a:t>Polinomios</a:t>
                </a:r>
              </a:p>
              <a:p>
                <a:pPr lvl="1"/>
                <a14:m>
                  <m:oMath xmlns:m="http://schemas.openxmlformats.org/officeDocument/2006/math">
                    <m:r>
                      <a:rPr lang="es-ES" i="1">
                        <a:solidFill>
                          <a:schemeClr val="tx1"/>
                        </a:solidFill>
                        <a:latin typeface="Cambria Math" panose="02040503050406030204" pitchFamily="18" charset="0"/>
                        <a:ea typeface="Cambria Math" panose="02040503050406030204" pitchFamily="18" charset="0"/>
                      </a:rPr>
                      <m:t>𝔼</m:t>
                    </m:r>
                    <m:r>
                      <a:rPr lang="es-ES" i="1">
                        <a:solidFill>
                          <a:schemeClr val="tx1"/>
                        </a:solidFill>
                        <a:latin typeface="Cambria Math" panose="02040503050406030204" pitchFamily="18" charset="0"/>
                        <a:ea typeface="Cambria Math" panose="02040503050406030204" pitchFamily="18" charset="0"/>
                      </a:rPr>
                      <m:t>(</m:t>
                    </m:r>
                    <m:r>
                      <a:rPr lang="es-ES" i="1">
                        <a:solidFill>
                          <a:schemeClr val="tx1"/>
                        </a:solidFill>
                        <a:latin typeface="Cambria Math" panose="02040503050406030204" pitchFamily="18" charset="0"/>
                        <a:ea typeface="Cambria Math" panose="02040503050406030204" pitchFamily="18" charset="0"/>
                      </a:rPr>
                      <m:t>𝑦</m:t>
                    </m:r>
                    <m:r>
                      <a:rPr lang="es-ES" i="1">
                        <a:solidFill>
                          <a:schemeClr val="tx1"/>
                        </a:solidFill>
                        <a:latin typeface="Cambria Math" panose="02040503050406030204" pitchFamily="18" charset="0"/>
                        <a:ea typeface="Cambria Math" panose="02040503050406030204" pitchFamily="18" charset="0"/>
                      </a:rPr>
                      <m:t>)=</m:t>
                    </m:r>
                    <m:r>
                      <a:rPr lang="en-US" i="1" smtClean="0">
                        <a:solidFill>
                          <a:schemeClr val="tx1"/>
                        </a:solidFill>
                        <a:latin typeface="Cambria Math"/>
                      </a:rPr>
                      <m:t>𝑎</m:t>
                    </m:r>
                    <m:r>
                      <a:rPr lang="en-US" i="1" smtClean="0">
                        <a:solidFill>
                          <a:schemeClr val="tx1"/>
                        </a:solidFill>
                        <a:latin typeface="Cambria Math"/>
                      </a:rPr>
                      <m:t>+</m:t>
                    </m:r>
                    <m:sSub>
                      <m:sSubPr>
                        <m:ctrlPr>
                          <a:rPr lang="en-US" i="1">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ea typeface="Cambria Math" panose="02040503050406030204" pitchFamily="18" charset="0"/>
                          </a:rPr>
                          <m:t>𝛽</m:t>
                        </m:r>
                      </m:e>
                      <m:sub>
                        <m:r>
                          <a:rPr lang="en-US" i="1">
                            <a:solidFill>
                              <a:schemeClr val="tx1"/>
                            </a:solidFill>
                            <a:latin typeface="Cambria Math"/>
                          </a:rPr>
                          <m:t>1</m:t>
                        </m:r>
                      </m:sub>
                    </m:sSub>
                    <m:sSub>
                      <m:sSubPr>
                        <m:ctrlPr>
                          <a:rPr lang="en-US" i="1">
                            <a:solidFill>
                              <a:schemeClr val="tx1"/>
                            </a:solidFill>
                            <a:latin typeface="Cambria Math" panose="02040503050406030204" pitchFamily="18" charset="0"/>
                          </a:rPr>
                        </m:ctrlPr>
                      </m:sSubPr>
                      <m:e>
                        <m:r>
                          <a:rPr lang="en-US" i="1">
                            <a:solidFill>
                              <a:schemeClr val="tx1"/>
                            </a:solidFill>
                            <a:latin typeface="Cambria Math"/>
                          </a:rPr>
                          <m:t>𝑥</m:t>
                        </m:r>
                      </m:e>
                      <m:sub>
                        <m:r>
                          <a:rPr lang="en-GB" b="0" i="1" smtClean="0">
                            <a:solidFill>
                              <a:schemeClr val="tx1"/>
                            </a:solidFill>
                            <a:latin typeface="Cambria Math" panose="02040503050406030204" pitchFamily="18" charset="0"/>
                          </a:rPr>
                          <m:t>1</m:t>
                        </m:r>
                      </m:sub>
                    </m:sSub>
                    <m:r>
                      <a:rPr lang="en-US" i="1">
                        <a:solidFill>
                          <a:schemeClr val="tx1"/>
                        </a:solidFill>
                        <a:latin typeface="Cambria Math"/>
                      </a:rPr>
                      <m:t>+</m:t>
                    </m:r>
                    <m:sSub>
                      <m:sSubPr>
                        <m:ctrlPr>
                          <a:rPr lang="en-US"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ea typeface="Cambria Math" panose="02040503050406030204" pitchFamily="18" charset="0"/>
                          </a:rPr>
                          <m:t>𝛽</m:t>
                        </m:r>
                      </m:e>
                      <m:sub>
                        <m:r>
                          <a:rPr lang="en-GB" b="0" i="1" smtClean="0">
                            <a:solidFill>
                              <a:schemeClr val="tx1"/>
                            </a:solidFill>
                            <a:latin typeface="Cambria Math" panose="02040503050406030204" pitchFamily="18" charset="0"/>
                          </a:rPr>
                          <m:t>2</m:t>
                        </m:r>
                      </m:sub>
                    </m:sSub>
                    <m:sSubSup>
                      <m:sSubSupPr>
                        <m:ctrlPr>
                          <a:rPr lang="en-GB" b="0" i="1" smtClean="0">
                            <a:solidFill>
                              <a:schemeClr val="tx1"/>
                            </a:solidFill>
                            <a:latin typeface="Cambria Math" panose="02040503050406030204" pitchFamily="18" charset="0"/>
                          </a:rPr>
                        </m:ctrlPr>
                      </m:sSubSupPr>
                      <m:e>
                        <m:r>
                          <a:rPr lang="en-US" i="1">
                            <a:solidFill>
                              <a:schemeClr val="tx1"/>
                            </a:solidFill>
                            <a:latin typeface="Cambria Math"/>
                          </a:rPr>
                          <m:t>𝑥</m:t>
                        </m:r>
                      </m:e>
                      <m:sub>
                        <m:r>
                          <a:rPr lang="en-GB" i="1">
                            <a:solidFill>
                              <a:schemeClr val="tx1"/>
                            </a:solidFill>
                            <a:latin typeface="Cambria Math" panose="02040503050406030204" pitchFamily="18" charset="0"/>
                          </a:rPr>
                          <m:t>1</m:t>
                        </m:r>
                      </m:sub>
                      <m:sup>
                        <m:r>
                          <a:rPr lang="en-GB" b="0" i="1" smtClean="0">
                            <a:solidFill>
                              <a:schemeClr val="tx1"/>
                            </a:solidFill>
                            <a:latin typeface="Cambria Math" panose="02040503050406030204" pitchFamily="18" charset="0"/>
                          </a:rPr>
                          <m:t>2</m:t>
                        </m:r>
                      </m:sup>
                    </m:sSubSup>
                    <m:r>
                      <a:rPr lang="en-US" i="1">
                        <a:solidFill>
                          <a:schemeClr val="tx1"/>
                        </a:solidFill>
                        <a:latin typeface="Cambria Math"/>
                      </a:rPr>
                      <m:t>+…+</m:t>
                    </m:r>
                    <m:sSub>
                      <m:sSubPr>
                        <m:ctrlPr>
                          <a:rPr lang="en-US"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ea typeface="Cambria Math" panose="02040503050406030204" pitchFamily="18" charset="0"/>
                          </a:rPr>
                          <m:t>𝛽</m:t>
                        </m:r>
                      </m:e>
                      <m:sub>
                        <m:r>
                          <a:rPr lang="en-GB" b="0" i="1" smtClean="0">
                            <a:solidFill>
                              <a:schemeClr val="tx1"/>
                            </a:solidFill>
                            <a:latin typeface="Cambria Math" panose="02040503050406030204" pitchFamily="18" charset="0"/>
                          </a:rPr>
                          <m:t>𝑛</m:t>
                        </m:r>
                      </m:sub>
                    </m:sSub>
                    <m:sSubSup>
                      <m:sSubSupPr>
                        <m:ctrlPr>
                          <a:rPr lang="en-GB" b="0" i="1" smtClean="0">
                            <a:solidFill>
                              <a:schemeClr val="tx1"/>
                            </a:solidFill>
                            <a:latin typeface="Cambria Math" panose="02040503050406030204" pitchFamily="18" charset="0"/>
                          </a:rPr>
                        </m:ctrlPr>
                      </m:sSubSupPr>
                      <m:e>
                        <m:r>
                          <a:rPr lang="en-US" i="1">
                            <a:solidFill>
                              <a:schemeClr val="tx1"/>
                            </a:solidFill>
                            <a:latin typeface="Cambria Math"/>
                          </a:rPr>
                          <m:t>𝑥</m:t>
                        </m:r>
                      </m:e>
                      <m:sub>
                        <m:r>
                          <a:rPr lang="en-GB" b="0" i="1" smtClean="0">
                            <a:solidFill>
                              <a:schemeClr val="tx1"/>
                            </a:solidFill>
                            <a:latin typeface="Cambria Math" panose="02040503050406030204" pitchFamily="18" charset="0"/>
                          </a:rPr>
                          <m:t>𝑛</m:t>
                        </m:r>
                      </m:sub>
                      <m:sup>
                        <m:r>
                          <a:rPr lang="en-GB" b="0" i="1" smtClean="0">
                            <a:solidFill>
                              <a:schemeClr val="tx1"/>
                            </a:solidFill>
                            <a:latin typeface="Cambria Math" panose="02040503050406030204" pitchFamily="18" charset="0"/>
                          </a:rPr>
                          <m:t>𝑛</m:t>
                        </m:r>
                      </m:sup>
                    </m:sSubSup>
                    <m:r>
                      <a:rPr lang="en-US" i="1">
                        <a:solidFill>
                          <a:schemeClr val="tx1"/>
                        </a:solidFill>
                        <a:latin typeface="Cambria Math"/>
                      </a:rPr>
                      <m:t>+</m:t>
                    </m:r>
                    <m:r>
                      <a:rPr lang="en-US" i="1">
                        <a:solidFill>
                          <a:schemeClr val="tx1"/>
                        </a:solidFill>
                        <a:latin typeface="Cambria Math"/>
                        <a:ea typeface="Cambria Math"/>
                      </a:rPr>
                      <m:t>𝜀</m:t>
                    </m:r>
                  </m:oMath>
                </a14:m>
                <a:endParaRPr lang="es-ES" dirty="0">
                  <a:solidFill>
                    <a:schemeClr val="tx1"/>
                  </a:solidFill>
                </a:endParaRPr>
              </a:p>
              <a:p>
                <a:r>
                  <a:rPr lang="es-ES" dirty="0">
                    <a:solidFill>
                      <a:schemeClr val="tx1"/>
                    </a:solidFill>
                  </a:rPr>
                  <a:t>Modelos aditivos</a:t>
                </a:r>
              </a:p>
              <a:p>
                <a:pPr lvl="1"/>
                <a14:m>
                  <m:oMath xmlns:m="http://schemas.openxmlformats.org/officeDocument/2006/math">
                    <m:r>
                      <a:rPr lang="es-ES" i="1" smtClean="0">
                        <a:solidFill>
                          <a:schemeClr val="tx1"/>
                        </a:solidFill>
                        <a:latin typeface="Cambria Math" panose="02040503050406030204" pitchFamily="18" charset="0"/>
                        <a:ea typeface="Cambria Math" panose="02040503050406030204" pitchFamily="18" charset="0"/>
                      </a:rPr>
                      <m:t>𝔼</m:t>
                    </m:r>
                    <m:r>
                      <a:rPr lang="es-ES" b="0" i="1" smtClean="0">
                        <a:solidFill>
                          <a:schemeClr val="tx1"/>
                        </a:solidFill>
                        <a:latin typeface="Cambria Math" panose="02040503050406030204" pitchFamily="18" charset="0"/>
                        <a:ea typeface="Cambria Math" panose="02040503050406030204" pitchFamily="18" charset="0"/>
                      </a:rPr>
                      <m:t>(</m:t>
                    </m:r>
                    <m:r>
                      <a:rPr lang="es-ES" b="0" i="1" smtClean="0">
                        <a:solidFill>
                          <a:schemeClr val="tx1"/>
                        </a:solidFill>
                        <a:latin typeface="Cambria Math" panose="02040503050406030204" pitchFamily="18" charset="0"/>
                        <a:ea typeface="Cambria Math" panose="02040503050406030204" pitchFamily="18" charset="0"/>
                      </a:rPr>
                      <m:t>𝑦</m:t>
                    </m:r>
                    <m:r>
                      <a:rPr lang="es-ES" b="0" i="1" smtClean="0">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a:rPr>
                      <m:t>𝑎</m:t>
                    </m:r>
                    <m:r>
                      <a:rPr lang="en-US" i="1">
                        <a:solidFill>
                          <a:schemeClr val="tx1"/>
                        </a:solidFill>
                        <a:latin typeface="Cambria Math"/>
                      </a:rPr>
                      <m:t>+</m:t>
                    </m:r>
                    <m:sSub>
                      <m:sSubPr>
                        <m:ctrlPr>
                          <a:rPr lang="en-US" b="1" i="1" smtClean="0">
                            <a:solidFill>
                              <a:schemeClr val="tx1"/>
                            </a:solidFill>
                            <a:latin typeface="Cambria Math" panose="02040503050406030204" pitchFamily="18" charset="0"/>
                          </a:rPr>
                        </m:ctrlPr>
                      </m:sSubPr>
                      <m:e>
                        <m:r>
                          <a:rPr lang="en-US" b="1" i="1">
                            <a:solidFill>
                              <a:schemeClr val="tx1"/>
                            </a:solidFill>
                            <a:latin typeface="Cambria Math"/>
                          </a:rPr>
                          <m:t>𝒇</m:t>
                        </m:r>
                      </m:e>
                      <m:sub>
                        <m:r>
                          <a:rPr lang="en-US" b="1" i="1">
                            <a:solidFill>
                              <a:schemeClr val="tx1"/>
                            </a:solidFill>
                            <a:latin typeface="Cambria Math"/>
                          </a:rPr>
                          <m:t>𝟏</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a:rPr>
                              <m:t>𝑥</m:t>
                            </m:r>
                          </m:e>
                          <m:sub>
                            <m:r>
                              <a:rPr lang="en-US" i="1">
                                <a:solidFill>
                                  <a:schemeClr val="tx1"/>
                                </a:solidFill>
                                <a:latin typeface="Cambria Math"/>
                              </a:rPr>
                              <m:t>1</m:t>
                            </m:r>
                          </m:sub>
                        </m:sSub>
                      </m:e>
                    </m:d>
                    <m:r>
                      <a:rPr lang="en-US" i="1">
                        <a:solidFill>
                          <a:schemeClr val="tx1"/>
                        </a:solidFill>
                        <a:latin typeface="Cambria Math"/>
                      </a:rPr>
                      <m:t>+</m:t>
                    </m:r>
                    <m:sSub>
                      <m:sSubPr>
                        <m:ctrlPr>
                          <a:rPr lang="en-US" b="1" i="1" smtClean="0">
                            <a:solidFill>
                              <a:schemeClr val="tx1"/>
                            </a:solidFill>
                            <a:latin typeface="Cambria Math" panose="02040503050406030204" pitchFamily="18" charset="0"/>
                          </a:rPr>
                        </m:ctrlPr>
                      </m:sSubPr>
                      <m:e>
                        <m:r>
                          <a:rPr lang="en-US" b="1" i="1">
                            <a:solidFill>
                              <a:schemeClr val="tx1"/>
                            </a:solidFill>
                            <a:latin typeface="Cambria Math"/>
                          </a:rPr>
                          <m:t>𝒇</m:t>
                        </m:r>
                      </m:e>
                      <m:sub>
                        <m:r>
                          <a:rPr lang="en-US" b="1" i="1">
                            <a:solidFill>
                              <a:schemeClr val="tx1"/>
                            </a:solidFill>
                            <a:latin typeface="Cambria Math"/>
                          </a:rPr>
                          <m:t>𝟐</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a:rPr>
                              <m:t>𝑥</m:t>
                            </m:r>
                          </m:e>
                          <m:sub>
                            <m:r>
                              <a:rPr lang="en-US" i="1">
                                <a:solidFill>
                                  <a:schemeClr val="tx1"/>
                                </a:solidFill>
                                <a:latin typeface="Cambria Math"/>
                              </a:rPr>
                              <m:t>2</m:t>
                            </m:r>
                          </m:sub>
                        </m:sSub>
                      </m:e>
                    </m:d>
                    <m:r>
                      <a:rPr lang="en-US" i="1">
                        <a:solidFill>
                          <a:schemeClr val="tx1"/>
                        </a:solidFill>
                        <a:latin typeface="Cambria Math"/>
                      </a:rPr>
                      <m:t>+…+</m:t>
                    </m:r>
                    <m:sSub>
                      <m:sSubPr>
                        <m:ctrlPr>
                          <a:rPr lang="en-US" b="1" i="1" smtClean="0">
                            <a:solidFill>
                              <a:schemeClr val="tx1"/>
                            </a:solidFill>
                            <a:latin typeface="Cambria Math" panose="02040503050406030204" pitchFamily="18" charset="0"/>
                          </a:rPr>
                        </m:ctrlPr>
                      </m:sSubPr>
                      <m:e>
                        <m:r>
                          <a:rPr lang="en-US" b="1" i="1">
                            <a:solidFill>
                              <a:schemeClr val="tx1"/>
                            </a:solidFill>
                            <a:latin typeface="Cambria Math"/>
                          </a:rPr>
                          <m:t>𝒇</m:t>
                        </m:r>
                      </m:e>
                      <m:sub>
                        <m:r>
                          <a:rPr lang="en-US" b="1" i="1">
                            <a:solidFill>
                              <a:schemeClr val="tx1"/>
                            </a:solidFill>
                            <a:latin typeface="Cambria Math"/>
                          </a:rPr>
                          <m:t>𝒏</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a:rPr>
                              <m:t>𝑥</m:t>
                            </m:r>
                          </m:e>
                          <m:sub>
                            <m:r>
                              <a:rPr lang="en-US" i="1">
                                <a:solidFill>
                                  <a:schemeClr val="tx1"/>
                                </a:solidFill>
                                <a:latin typeface="Cambria Math"/>
                              </a:rPr>
                              <m:t>𝑛</m:t>
                            </m:r>
                          </m:sub>
                        </m:sSub>
                      </m:e>
                    </m:d>
                    <m:r>
                      <a:rPr lang="en-US" i="1">
                        <a:solidFill>
                          <a:schemeClr val="tx1"/>
                        </a:solidFill>
                        <a:latin typeface="Cambria Math"/>
                      </a:rPr>
                      <m:t>+</m:t>
                    </m:r>
                    <m:r>
                      <a:rPr lang="en-US" i="1">
                        <a:solidFill>
                          <a:schemeClr val="tx1"/>
                        </a:solidFill>
                        <a:latin typeface="Cambria Math"/>
                        <a:ea typeface="Cambria Math"/>
                      </a:rPr>
                      <m:t>𝜀</m:t>
                    </m:r>
                  </m:oMath>
                </a14:m>
                <a:endParaRPr lang="es-ES" dirty="0">
                  <a:solidFill>
                    <a:schemeClr val="tx1"/>
                  </a:solidFill>
                </a:endParaRPr>
              </a:p>
              <a:p>
                <a:pPr lvl="1"/>
                <a:endParaRPr lang="es-ES" dirty="0">
                  <a:solidFill>
                    <a:schemeClr val="tx1"/>
                  </a:solidFill>
                </a:endParaRPr>
              </a:p>
              <a:p>
                <a:endParaRPr lang="es-ES" b="1" dirty="0">
                  <a:solidFill>
                    <a:schemeClr val="tx1"/>
                  </a:solidFill>
                </a:endParaRPr>
              </a:p>
            </p:txBody>
          </p:sp>
        </mc:Choice>
        <mc:Fallback xmlns="">
          <p:sp>
            <p:nvSpPr>
              <p:cNvPr id="15" name="Content Placeholder 2">
                <a:extLst>
                  <a:ext uri="{FF2B5EF4-FFF2-40B4-BE49-F238E27FC236}">
                    <a16:creationId xmlns:a16="http://schemas.microsoft.com/office/drawing/2014/main" id="{AB0574A1-A6A7-4352-992A-102CBD1E061F}"/>
                  </a:ext>
                </a:extLst>
              </p:cNvPr>
              <p:cNvSpPr>
                <a:spLocks noGrp="1" noRot="1" noChangeAspect="1" noMove="1" noResize="1" noEditPoints="1" noAdjustHandles="1" noChangeArrowheads="1" noChangeShapeType="1" noTextEdit="1"/>
              </p:cNvSpPr>
              <p:nvPr>
                <p:ph idx="1"/>
              </p:nvPr>
            </p:nvSpPr>
            <p:spPr>
              <a:xfrm>
                <a:off x="569490" y="2044374"/>
                <a:ext cx="4002510" cy="2423878"/>
              </a:xfrm>
              <a:blipFill>
                <a:blip r:embed="rId5"/>
                <a:stretch>
                  <a:fillRect l="-152" t="-251"/>
                </a:stretch>
              </a:blipFill>
            </p:spPr>
            <p:txBody>
              <a:bodyPr/>
              <a:lstStyle/>
              <a:p>
                <a:r>
                  <a:rPr lang="es-ES">
                    <a:noFill/>
                  </a:rPr>
                  <a:t> </a:t>
                </a:r>
              </a:p>
            </p:txBody>
          </p:sp>
        </mc:Fallback>
      </mc:AlternateContent>
    </p:spTree>
    <p:extLst>
      <p:ext uri="{BB962C8B-B14F-4D97-AF65-F5344CB8AC3E}">
        <p14:creationId xmlns:p14="http://schemas.microsoft.com/office/powerpoint/2010/main" val="22641548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s-ES" b="1"/>
              <a:t>Rompiendo las reglas</a:t>
            </a:r>
            <a:endParaRPr lang="es-ES"/>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s-ES" sz="1400"/>
              <a:t>Cuando los dantos no son normales</a:t>
            </a:r>
            <a:endParaRPr lang="es-ES" sz="1400" b="1">
              <a:solidFill>
                <a:schemeClr val="accent2"/>
              </a:solidFill>
              <a:latin typeface="+mn-lt"/>
            </a:endParaRPr>
          </a:p>
        </p:txBody>
      </p:sp>
      <p:sp>
        <p:nvSpPr>
          <p:cNvPr id="9" name="Flowchart: Off-page Connector 8">
            <a:extLst>
              <a:ext uri="{FF2B5EF4-FFF2-40B4-BE49-F238E27FC236}">
                <a16:creationId xmlns:a16="http://schemas.microsoft.com/office/drawing/2014/main" id="{E40EE272-9085-47B3-96F3-E3669C0B81B6}"/>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BA40D0CB-04F1-416C-BBFC-D9446C725493}" type="slidenum">
              <a:rPr lang="en-US" sz="1100" b="1" smtClean="0"/>
              <a:t>34</a:t>
            </a:fld>
            <a:endParaRPr lang="en-US" sz="1100" b="1" dirty="0"/>
          </a:p>
        </p:txBody>
      </p:sp>
      <p:sp>
        <p:nvSpPr>
          <p:cNvPr id="11" name="Title 13">
            <a:extLst>
              <a:ext uri="{FF2B5EF4-FFF2-40B4-BE49-F238E27FC236}">
                <a16:creationId xmlns:a16="http://schemas.microsoft.com/office/drawing/2014/main" id="{05148375-D751-47F6-BDFB-CB36749A075E}"/>
              </a:ext>
            </a:extLst>
          </p:cNvPr>
          <p:cNvSpPr txBox="1">
            <a:spLocks/>
          </p:cNvSpPr>
          <p:nvPr/>
        </p:nvSpPr>
        <p:spPr>
          <a:xfrm>
            <a:off x="481053" y="1512089"/>
            <a:ext cx="3250139"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s-ES" sz="2000" dirty="0"/>
              <a:t>Función base</a:t>
            </a:r>
            <a:endParaRPr lang="en-US" sz="2000" dirty="0"/>
          </a:p>
        </p:txBody>
      </p:sp>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AB0574A1-A6A7-4352-992A-102CBD1E061F}"/>
                  </a:ext>
                </a:extLst>
              </p:cNvPr>
              <p:cNvSpPr>
                <a:spLocks noGrp="1"/>
              </p:cNvSpPr>
              <p:nvPr>
                <p:ph idx="1"/>
              </p:nvPr>
            </p:nvSpPr>
            <p:spPr>
              <a:xfrm>
                <a:off x="569490" y="2044374"/>
                <a:ext cx="4002510" cy="2423878"/>
              </a:xfrm>
            </p:spPr>
            <p:txBody>
              <a:bodyPr>
                <a:noAutofit/>
              </a:bodyPr>
              <a:lstStyle/>
              <a:p>
                <a:r>
                  <a:rPr lang="es-ES" dirty="0">
                    <a:solidFill>
                      <a:schemeClr val="tx1"/>
                    </a:solidFill>
                  </a:rPr>
                  <a:t>Cuando los datos son:</a:t>
                </a:r>
              </a:p>
              <a:p>
                <a:pPr lvl="1"/>
                <a:r>
                  <a:rPr lang="es-ES" dirty="0">
                    <a:solidFill>
                      <a:schemeClr val="tx1"/>
                    </a:solidFill>
                  </a:rPr>
                  <a:t>No lineales</a:t>
                </a:r>
              </a:p>
              <a:p>
                <a:pPr lvl="1"/>
                <a:r>
                  <a:rPr lang="es-ES" dirty="0">
                    <a:solidFill>
                      <a:schemeClr val="tx1"/>
                    </a:solidFill>
                  </a:rPr>
                  <a:t>No </a:t>
                </a:r>
                <a:r>
                  <a:rPr lang="es-ES" b="1" dirty="0">
                    <a:solidFill>
                      <a:schemeClr val="tx1"/>
                    </a:solidFill>
                  </a:rPr>
                  <a:t>monotónicas</a:t>
                </a:r>
              </a:p>
              <a:p>
                <a:r>
                  <a:rPr lang="es-ES" dirty="0">
                    <a:solidFill>
                      <a:schemeClr val="tx1"/>
                    </a:solidFill>
                  </a:rPr>
                  <a:t>Polinomios</a:t>
                </a:r>
              </a:p>
              <a:p>
                <a:pPr lvl="1"/>
                <a14:m>
                  <m:oMath xmlns:m="http://schemas.openxmlformats.org/officeDocument/2006/math">
                    <m:r>
                      <a:rPr lang="es-ES" i="1">
                        <a:solidFill>
                          <a:schemeClr val="tx1"/>
                        </a:solidFill>
                        <a:latin typeface="Cambria Math" panose="02040503050406030204" pitchFamily="18" charset="0"/>
                        <a:ea typeface="Cambria Math" panose="02040503050406030204" pitchFamily="18" charset="0"/>
                      </a:rPr>
                      <m:t>𝔼</m:t>
                    </m:r>
                    <m:r>
                      <a:rPr lang="es-ES" i="1">
                        <a:solidFill>
                          <a:schemeClr val="tx1"/>
                        </a:solidFill>
                        <a:latin typeface="Cambria Math" panose="02040503050406030204" pitchFamily="18" charset="0"/>
                        <a:ea typeface="Cambria Math" panose="02040503050406030204" pitchFamily="18" charset="0"/>
                      </a:rPr>
                      <m:t>(</m:t>
                    </m:r>
                    <m:r>
                      <a:rPr lang="es-ES" i="1">
                        <a:solidFill>
                          <a:schemeClr val="tx1"/>
                        </a:solidFill>
                        <a:latin typeface="Cambria Math" panose="02040503050406030204" pitchFamily="18" charset="0"/>
                        <a:ea typeface="Cambria Math" panose="02040503050406030204" pitchFamily="18" charset="0"/>
                      </a:rPr>
                      <m:t>𝑦</m:t>
                    </m:r>
                    <m:r>
                      <a:rPr lang="es-ES" i="1">
                        <a:solidFill>
                          <a:schemeClr val="tx1"/>
                        </a:solidFill>
                        <a:latin typeface="Cambria Math" panose="02040503050406030204" pitchFamily="18" charset="0"/>
                        <a:ea typeface="Cambria Math" panose="02040503050406030204" pitchFamily="18" charset="0"/>
                      </a:rPr>
                      <m:t>)=</m:t>
                    </m:r>
                    <m:r>
                      <a:rPr lang="en-US" i="1" smtClean="0">
                        <a:solidFill>
                          <a:schemeClr val="tx1"/>
                        </a:solidFill>
                        <a:latin typeface="Cambria Math"/>
                      </a:rPr>
                      <m:t>𝑎</m:t>
                    </m:r>
                    <m:r>
                      <a:rPr lang="en-US" i="1" smtClean="0">
                        <a:solidFill>
                          <a:schemeClr val="tx1"/>
                        </a:solidFill>
                        <a:latin typeface="Cambria Math"/>
                      </a:rPr>
                      <m:t>+</m:t>
                    </m:r>
                    <m:sSub>
                      <m:sSubPr>
                        <m:ctrlPr>
                          <a:rPr lang="en-US" i="1">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ea typeface="Cambria Math" panose="02040503050406030204" pitchFamily="18" charset="0"/>
                          </a:rPr>
                          <m:t>𝛽</m:t>
                        </m:r>
                      </m:e>
                      <m:sub>
                        <m:r>
                          <a:rPr lang="en-US" i="1">
                            <a:solidFill>
                              <a:schemeClr val="tx1"/>
                            </a:solidFill>
                            <a:latin typeface="Cambria Math"/>
                          </a:rPr>
                          <m:t>1</m:t>
                        </m:r>
                      </m:sub>
                    </m:sSub>
                    <m:sSub>
                      <m:sSubPr>
                        <m:ctrlPr>
                          <a:rPr lang="en-US" i="1">
                            <a:solidFill>
                              <a:schemeClr val="tx1"/>
                            </a:solidFill>
                            <a:latin typeface="Cambria Math" panose="02040503050406030204" pitchFamily="18" charset="0"/>
                          </a:rPr>
                        </m:ctrlPr>
                      </m:sSubPr>
                      <m:e>
                        <m:r>
                          <a:rPr lang="en-US" i="1">
                            <a:solidFill>
                              <a:schemeClr val="tx1"/>
                            </a:solidFill>
                            <a:latin typeface="Cambria Math"/>
                          </a:rPr>
                          <m:t>𝑥</m:t>
                        </m:r>
                      </m:e>
                      <m:sub>
                        <m:r>
                          <a:rPr lang="en-GB" b="0" i="1" smtClean="0">
                            <a:solidFill>
                              <a:schemeClr val="tx1"/>
                            </a:solidFill>
                            <a:latin typeface="Cambria Math" panose="02040503050406030204" pitchFamily="18" charset="0"/>
                          </a:rPr>
                          <m:t>1</m:t>
                        </m:r>
                      </m:sub>
                    </m:sSub>
                    <m:r>
                      <a:rPr lang="en-US" i="1">
                        <a:solidFill>
                          <a:schemeClr val="tx1"/>
                        </a:solidFill>
                        <a:latin typeface="Cambria Math"/>
                      </a:rPr>
                      <m:t>+</m:t>
                    </m:r>
                    <m:sSub>
                      <m:sSubPr>
                        <m:ctrlPr>
                          <a:rPr lang="en-US"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ea typeface="Cambria Math" panose="02040503050406030204" pitchFamily="18" charset="0"/>
                          </a:rPr>
                          <m:t>𝛽</m:t>
                        </m:r>
                      </m:e>
                      <m:sub>
                        <m:r>
                          <a:rPr lang="en-GB" b="0" i="1" smtClean="0">
                            <a:solidFill>
                              <a:schemeClr val="tx1"/>
                            </a:solidFill>
                            <a:latin typeface="Cambria Math" panose="02040503050406030204" pitchFamily="18" charset="0"/>
                          </a:rPr>
                          <m:t>2</m:t>
                        </m:r>
                      </m:sub>
                    </m:sSub>
                    <m:sSubSup>
                      <m:sSubSupPr>
                        <m:ctrlPr>
                          <a:rPr lang="en-GB" b="0" i="1" smtClean="0">
                            <a:solidFill>
                              <a:schemeClr val="tx1"/>
                            </a:solidFill>
                            <a:latin typeface="Cambria Math" panose="02040503050406030204" pitchFamily="18" charset="0"/>
                          </a:rPr>
                        </m:ctrlPr>
                      </m:sSubSupPr>
                      <m:e>
                        <m:r>
                          <a:rPr lang="en-US" i="1">
                            <a:solidFill>
                              <a:schemeClr val="tx1"/>
                            </a:solidFill>
                            <a:latin typeface="Cambria Math"/>
                          </a:rPr>
                          <m:t>𝑥</m:t>
                        </m:r>
                      </m:e>
                      <m:sub>
                        <m:r>
                          <a:rPr lang="en-GB" i="1">
                            <a:solidFill>
                              <a:schemeClr val="tx1"/>
                            </a:solidFill>
                            <a:latin typeface="Cambria Math" panose="02040503050406030204" pitchFamily="18" charset="0"/>
                          </a:rPr>
                          <m:t>1</m:t>
                        </m:r>
                      </m:sub>
                      <m:sup>
                        <m:r>
                          <a:rPr lang="en-GB" b="0" i="1" smtClean="0">
                            <a:solidFill>
                              <a:schemeClr val="tx1"/>
                            </a:solidFill>
                            <a:latin typeface="Cambria Math" panose="02040503050406030204" pitchFamily="18" charset="0"/>
                          </a:rPr>
                          <m:t>2</m:t>
                        </m:r>
                      </m:sup>
                    </m:sSubSup>
                    <m:r>
                      <a:rPr lang="en-US" i="1">
                        <a:solidFill>
                          <a:schemeClr val="tx1"/>
                        </a:solidFill>
                        <a:latin typeface="Cambria Math"/>
                      </a:rPr>
                      <m:t>+…+</m:t>
                    </m:r>
                    <m:sSub>
                      <m:sSubPr>
                        <m:ctrlPr>
                          <a:rPr lang="en-US"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ea typeface="Cambria Math" panose="02040503050406030204" pitchFamily="18" charset="0"/>
                          </a:rPr>
                          <m:t>𝛽</m:t>
                        </m:r>
                      </m:e>
                      <m:sub>
                        <m:r>
                          <a:rPr lang="en-GB" b="0" i="1" smtClean="0">
                            <a:solidFill>
                              <a:schemeClr val="tx1"/>
                            </a:solidFill>
                            <a:latin typeface="Cambria Math" panose="02040503050406030204" pitchFamily="18" charset="0"/>
                          </a:rPr>
                          <m:t>𝑛</m:t>
                        </m:r>
                      </m:sub>
                    </m:sSub>
                    <m:sSubSup>
                      <m:sSubSupPr>
                        <m:ctrlPr>
                          <a:rPr lang="en-GB" b="0" i="1" smtClean="0">
                            <a:solidFill>
                              <a:schemeClr val="tx1"/>
                            </a:solidFill>
                            <a:latin typeface="Cambria Math" panose="02040503050406030204" pitchFamily="18" charset="0"/>
                          </a:rPr>
                        </m:ctrlPr>
                      </m:sSubSupPr>
                      <m:e>
                        <m:r>
                          <a:rPr lang="en-US" i="1">
                            <a:solidFill>
                              <a:schemeClr val="tx1"/>
                            </a:solidFill>
                            <a:latin typeface="Cambria Math"/>
                          </a:rPr>
                          <m:t>𝑥</m:t>
                        </m:r>
                      </m:e>
                      <m:sub>
                        <m:r>
                          <a:rPr lang="en-GB" b="0" i="1" smtClean="0">
                            <a:solidFill>
                              <a:schemeClr val="tx1"/>
                            </a:solidFill>
                            <a:latin typeface="Cambria Math" panose="02040503050406030204" pitchFamily="18" charset="0"/>
                          </a:rPr>
                          <m:t>𝑛</m:t>
                        </m:r>
                      </m:sub>
                      <m:sup>
                        <m:r>
                          <a:rPr lang="en-GB" b="0" i="1" smtClean="0">
                            <a:solidFill>
                              <a:schemeClr val="tx1"/>
                            </a:solidFill>
                            <a:latin typeface="Cambria Math" panose="02040503050406030204" pitchFamily="18" charset="0"/>
                          </a:rPr>
                          <m:t>𝑛</m:t>
                        </m:r>
                      </m:sup>
                    </m:sSubSup>
                    <m:r>
                      <a:rPr lang="en-US" i="1">
                        <a:solidFill>
                          <a:schemeClr val="tx1"/>
                        </a:solidFill>
                        <a:latin typeface="Cambria Math"/>
                      </a:rPr>
                      <m:t>+</m:t>
                    </m:r>
                    <m:r>
                      <a:rPr lang="en-US" i="1">
                        <a:solidFill>
                          <a:schemeClr val="tx1"/>
                        </a:solidFill>
                        <a:latin typeface="Cambria Math"/>
                        <a:ea typeface="Cambria Math"/>
                      </a:rPr>
                      <m:t>𝜀</m:t>
                    </m:r>
                  </m:oMath>
                </a14:m>
                <a:endParaRPr lang="es-ES" dirty="0">
                  <a:solidFill>
                    <a:schemeClr val="tx1"/>
                  </a:solidFill>
                </a:endParaRPr>
              </a:p>
              <a:p>
                <a:r>
                  <a:rPr lang="es-ES" dirty="0">
                    <a:solidFill>
                      <a:schemeClr val="tx1"/>
                    </a:solidFill>
                  </a:rPr>
                  <a:t>Modelos aditivos</a:t>
                </a:r>
              </a:p>
              <a:p>
                <a:pPr lvl="1"/>
                <a14:m>
                  <m:oMath xmlns:m="http://schemas.openxmlformats.org/officeDocument/2006/math">
                    <m:r>
                      <a:rPr lang="es-ES" i="1" smtClean="0">
                        <a:solidFill>
                          <a:schemeClr val="tx1"/>
                        </a:solidFill>
                        <a:latin typeface="Cambria Math" panose="02040503050406030204" pitchFamily="18" charset="0"/>
                        <a:ea typeface="Cambria Math" panose="02040503050406030204" pitchFamily="18" charset="0"/>
                      </a:rPr>
                      <m:t>𝔼</m:t>
                    </m:r>
                    <m:r>
                      <a:rPr lang="es-ES" b="0" i="1" smtClean="0">
                        <a:solidFill>
                          <a:schemeClr val="tx1"/>
                        </a:solidFill>
                        <a:latin typeface="Cambria Math" panose="02040503050406030204" pitchFamily="18" charset="0"/>
                        <a:ea typeface="Cambria Math" panose="02040503050406030204" pitchFamily="18" charset="0"/>
                      </a:rPr>
                      <m:t>(</m:t>
                    </m:r>
                    <m:r>
                      <a:rPr lang="es-ES" b="0" i="1" smtClean="0">
                        <a:solidFill>
                          <a:schemeClr val="tx1"/>
                        </a:solidFill>
                        <a:latin typeface="Cambria Math" panose="02040503050406030204" pitchFamily="18" charset="0"/>
                        <a:ea typeface="Cambria Math" panose="02040503050406030204" pitchFamily="18" charset="0"/>
                      </a:rPr>
                      <m:t>𝑦</m:t>
                    </m:r>
                    <m:r>
                      <a:rPr lang="es-ES" b="0" i="1" smtClean="0">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a:rPr>
                      <m:t>𝑎</m:t>
                    </m:r>
                    <m:r>
                      <a:rPr lang="en-US" i="1">
                        <a:solidFill>
                          <a:schemeClr val="tx1"/>
                        </a:solidFill>
                        <a:latin typeface="Cambria Math"/>
                      </a:rPr>
                      <m:t>+</m:t>
                    </m:r>
                    <m:sSub>
                      <m:sSubPr>
                        <m:ctrlPr>
                          <a:rPr lang="en-US" b="1" i="1" smtClean="0">
                            <a:solidFill>
                              <a:schemeClr val="accent2"/>
                            </a:solidFill>
                            <a:latin typeface="Cambria Math" panose="02040503050406030204" pitchFamily="18" charset="0"/>
                          </a:rPr>
                        </m:ctrlPr>
                      </m:sSubPr>
                      <m:e>
                        <m:r>
                          <a:rPr lang="en-US" b="1" i="1">
                            <a:solidFill>
                              <a:schemeClr val="accent2"/>
                            </a:solidFill>
                            <a:latin typeface="Cambria Math"/>
                          </a:rPr>
                          <m:t>𝒇</m:t>
                        </m:r>
                      </m:e>
                      <m:sub>
                        <m:r>
                          <a:rPr lang="en-US" b="1" i="1">
                            <a:solidFill>
                              <a:schemeClr val="accent2"/>
                            </a:solidFill>
                            <a:latin typeface="Cambria Math"/>
                          </a:rPr>
                          <m:t>𝟏</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a:rPr>
                              <m:t>𝑥</m:t>
                            </m:r>
                          </m:e>
                          <m:sub>
                            <m:r>
                              <a:rPr lang="en-US" i="1">
                                <a:solidFill>
                                  <a:schemeClr val="tx1"/>
                                </a:solidFill>
                                <a:latin typeface="Cambria Math"/>
                              </a:rPr>
                              <m:t>1</m:t>
                            </m:r>
                          </m:sub>
                        </m:sSub>
                      </m:e>
                    </m:d>
                    <m:r>
                      <a:rPr lang="en-US" i="1">
                        <a:solidFill>
                          <a:schemeClr val="tx1"/>
                        </a:solidFill>
                        <a:latin typeface="Cambria Math"/>
                      </a:rPr>
                      <m:t>+</m:t>
                    </m:r>
                    <m:sSub>
                      <m:sSubPr>
                        <m:ctrlPr>
                          <a:rPr lang="en-US" b="1" i="1" smtClean="0">
                            <a:solidFill>
                              <a:schemeClr val="accent2"/>
                            </a:solidFill>
                            <a:latin typeface="Cambria Math" panose="02040503050406030204" pitchFamily="18" charset="0"/>
                          </a:rPr>
                        </m:ctrlPr>
                      </m:sSubPr>
                      <m:e>
                        <m:r>
                          <a:rPr lang="en-US" b="1" i="1">
                            <a:solidFill>
                              <a:schemeClr val="accent2"/>
                            </a:solidFill>
                            <a:latin typeface="Cambria Math"/>
                          </a:rPr>
                          <m:t>𝒇</m:t>
                        </m:r>
                      </m:e>
                      <m:sub>
                        <m:r>
                          <a:rPr lang="en-US" b="1" i="1">
                            <a:solidFill>
                              <a:schemeClr val="accent2"/>
                            </a:solidFill>
                            <a:latin typeface="Cambria Math"/>
                          </a:rPr>
                          <m:t>𝟐</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a:rPr>
                              <m:t>𝑥</m:t>
                            </m:r>
                          </m:e>
                          <m:sub>
                            <m:r>
                              <a:rPr lang="en-US" i="1">
                                <a:solidFill>
                                  <a:schemeClr val="tx1"/>
                                </a:solidFill>
                                <a:latin typeface="Cambria Math"/>
                              </a:rPr>
                              <m:t>2</m:t>
                            </m:r>
                          </m:sub>
                        </m:sSub>
                      </m:e>
                    </m:d>
                    <m:r>
                      <a:rPr lang="en-US" i="1">
                        <a:solidFill>
                          <a:schemeClr val="tx1"/>
                        </a:solidFill>
                        <a:latin typeface="Cambria Math"/>
                      </a:rPr>
                      <m:t>+…+</m:t>
                    </m:r>
                    <m:sSub>
                      <m:sSubPr>
                        <m:ctrlPr>
                          <a:rPr lang="en-US" b="1" i="1" smtClean="0">
                            <a:solidFill>
                              <a:schemeClr val="accent2"/>
                            </a:solidFill>
                            <a:latin typeface="Cambria Math" panose="02040503050406030204" pitchFamily="18" charset="0"/>
                          </a:rPr>
                        </m:ctrlPr>
                      </m:sSubPr>
                      <m:e>
                        <m:r>
                          <a:rPr lang="en-US" b="1" i="1">
                            <a:solidFill>
                              <a:schemeClr val="accent2"/>
                            </a:solidFill>
                            <a:latin typeface="Cambria Math"/>
                          </a:rPr>
                          <m:t>𝒇</m:t>
                        </m:r>
                      </m:e>
                      <m:sub>
                        <m:r>
                          <a:rPr lang="en-US" b="1" i="1">
                            <a:solidFill>
                              <a:schemeClr val="accent2"/>
                            </a:solidFill>
                            <a:latin typeface="Cambria Math"/>
                          </a:rPr>
                          <m:t>𝒏</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a:rPr>
                              <m:t>𝑥</m:t>
                            </m:r>
                          </m:e>
                          <m:sub>
                            <m:r>
                              <a:rPr lang="en-US" i="1">
                                <a:solidFill>
                                  <a:schemeClr val="tx1"/>
                                </a:solidFill>
                                <a:latin typeface="Cambria Math"/>
                              </a:rPr>
                              <m:t>𝑛</m:t>
                            </m:r>
                          </m:sub>
                        </m:sSub>
                      </m:e>
                    </m:d>
                    <m:r>
                      <a:rPr lang="en-US" i="1">
                        <a:solidFill>
                          <a:schemeClr val="tx1"/>
                        </a:solidFill>
                        <a:latin typeface="Cambria Math"/>
                      </a:rPr>
                      <m:t>+</m:t>
                    </m:r>
                    <m:r>
                      <a:rPr lang="en-US" i="1">
                        <a:solidFill>
                          <a:schemeClr val="tx1"/>
                        </a:solidFill>
                        <a:latin typeface="Cambria Math"/>
                        <a:ea typeface="Cambria Math"/>
                      </a:rPr>
                      <m:t>𝜀</m:t>
                    </m:r>
                  </m:oMath>
                </a14:m>
                <a:endParaRPr lang="es-ES" dirty="0">
                  <a:solidFill>
                    <a:schemeClr val="tx1"/>
                  </a:solidFill>
                </a:endParaRPr>
              </a:p>
              <a:p>
                <a:pPr lvl="1"/>
                <a:endParaRPr lang="es-ES" dirty="0">
                  <a:solidFill>
                    <a:schemeClr val="tx1"/>
                  </a:solidFill>
                </a:endParaRPr>
              </a:p>
              <a:p>
                <a:endParaRPr lang="es-ES" b="1" dirty="0">
                  <a:solidFill>
                    <a:schemeClr val="tx1"/>
                  </a:solidFill>
                </a:endParaRPr>
              </a:p>
            </p:txBody>
          </p:sp>
        </mc:Choice>
        <mc:Fallback xmlns="">
          <p:sp>
            <p:nvSpPr>
              <p:cNvPr id="15" name="Content Placeholder 2">
                <a:extLst>
                  <a:ext uri="{FF2B5EF4-FFF2-40B4-BE49-F238E27FC236}">
                    <a16:creationId xmlns:a16="http://schemas.microsoft.com/office/drawing/2014/main" id="{AB0574A1-A6A7-4352-992A-102CBD1E061F}"/>
                  </a:ext>
                </a:extLst>
              </p:cNvPr>
              <p:cNvSpPr>
                <a:spLocks noGrp="1" noRot="1" noChangeAspect="1" noMove="1" noResize="1" noEditPoints="1" noAdjustHandles="1" noChangeArrowheads="1" noChangeShapeType="1" noTextEdit="1"/>
              </p:cNvSpPr>
              <p:nvPr>
                <p:ph idx="1"/>
              </p:nvPr>
            </p:nvSpPr>
            <p:spPr>
              <a:xfrm>
                <a:off x="569490" y="2044374"/>
                <a:ext cx="4002510" cy="2423878"/>
              </a:xfrm>
              <a:blipFill>
                <a:blip r:embed="rId3"/>
                <a:stretch>
                  <a:fillRect l="-152" t="-251"/>
                </a:stretch>
              </a:blipFill>
            </p:spPr>
            <p:txBody>
              <a:bodyPr/>
              <a:lstStyle/>
              <a:p>
                <a:r>
                  <a:rPr lang="en-GB">
                    <a:noFill/>
                  </a:rPr>
                  <a:t> </a:t>
                </a:r>
              </a:p>
            </p:txBody>
          </p:sp>
        </mc:Fallback>
      </mc:AlternateContent>
      <p:pic>
        <p:nvPicPr>
          <p:cNvPr id="12" name="Picture 11">
            <a:extLst>
              <a:ext uri="{FF2B5EF4-FFF2-40B4-BE49-F238E27FC236}">
                <a16:creationId xmlns:a16="http://schemas.microsoft.com/office/drawing/2014/main" id="{9EBA9C9C-2286-44DD-92B9-D4EBBE8FBB2C}"/>
              </a:ext>
            </a:extLst>
          </p:cNvPr>
          <p:cNvPicPr>
            <a:picLocks noChangeAspect="1"/>
          </p:cNvPicPr>
          <p:nvPr/>
        </p:nvPicPr>
        <p:blipFill>
          <a:blip r:embed="rId4"/>
          <a:stretch>
            <a:fillRect/>
          </a:stretch>
        </p:blipFill>
        <p:spPr>
          <a:xfrm>
            <a:off x="4812884" y="1686291"/>
            <a:ext cx="3824331" cy="2736333"/>
          </a:xfrm>
          <a:prstGeom prst="rect">
            <a:avLst/>
          </a:prstGeom>
        </p:spPr>
      </p:pic>
    </p:spTree>
    <p:extLst>
      <p:ext uri="{BB962C8B-B14F-4D97-AF65-F5344CB8AC3E}">
        <p14:creationId xmlns:p14="http://schemas.microsoft.com/office/powerpoint/2010/main" val="10256978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US" b="1" err="1"/>
              <a:t>Rompiendo</a:t>
            </a:r>
            <a:r>
              <a:rPr lang="en-US" b="1"/>
              <a:t> las </a:t>
            </a:r>
            <a:r>
              <a:rPr lang="en-US" b="1" err="1"/>
              <a:t>reglas</a:t>
            </a:r>
            <a:endParaRPr lang="en-US"/>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err="1"/>
              <a:t>Cuando</a:t>
            </a:r>
            <a:r>
              <a:rPr lang="en-US" sz="1400"/>
              <a:t> los </a:t>
            </a:r>
            <a:r>
              <a:rPr lang="en-US" sz="1400" err="1"/>
              <a:t>dantos</a:t>
            </a:r>
            <a:r>
              <a:rPr lang="en-US" sz="1400"/>
              <a:t> no son </a:t>
            </a:r>
            <a:r>
              <a:rPr lang="en-US" sz="1400" err="1"/>
              <a:t>normales</a:t>
            </a:r>
            <a:endParaRPr lang="en-US" sz="1400" b="1">
              <a:solidFill>
                <a:schemeClr val="accent2"/>
              </a:solidFill>
              <a:latin typeface="+mn-lt"/>
            </a:endParaRPr>
          </a:p>
        </p:txBody>
      </p:sp>
      <p:sp>
        <p:nvSpPr>
          <p:cNvPr id="9" name="Flowchart: Off-page Connector 8">
            <a:extLst>
              <a:ext uri="{FF2B5EF4-FFF2-40B4-BE49-F238E27FC236}">
                <a16:creationId xmlns:a16="http://schemas.microsoft.com/office/drawing/2014/main" id="{E40EE272-9085-47B3-96F3-E3669C0B81B6}"/>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BA40D0CB-04F1-416C-BBFC-D9446C725493}" type="slidenum">
              <a:rPr lang="en-US" sz="1100" b="1" smtClean="0"/>
              <a:t>35</a:t>
            </a:fld>
            <a:endParaRPr lang="en-US" sz="1100" b="1" dirty="0"/>
          </a:p>
        </p:txBody>
      </p:sp>
      <p:sp>
        <p:nvSpPr>
          <p:cNvPr id="11" name="Title 13">
            <a:extLst>
              <a:ext uri="{FF2B5EF4-FFF2-40B4-BE49-F238E27FC236}">
                <a16:creationId xmlns:a16="http://schemas.microsoft.com/office/drawing/2014/main" id="{05148375-D751-47F6-BDFB-CB36749A075E}"/>
              </a:ext>
            </a:extLst>
          </p:cNvPr>
          <p:cNvSpPr txBox="1">
            <a:spLocks/>
          </p:cNvSpPr>
          <p:nvPr/>
        </p:nvSpPr>
        <p:spPr>
          <a:xfrm>
            <a:off x="481053" y="1512089"/>
            <a:ext cx="3250139"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s-ES" sz="2000" dirty="0"/>
              <a:t>Función base</a:t>
            </a:r>
            <a:endParaRPr lang="en-US" sz="2000" dirty="0"/>
          </a:p>
        </p:txBody>
      </p:sp>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AB0574A1-A6A7-4352-992A-102CBD1E061F}"/>
                  </a:ext>
                </a:extLst>
              </p:cNvPr>
              <p:cNvSpPr>
                <a:spLocks noGrp="1"/>
              </p:cNvSpPr>
              <p:nvPr>
                <p:ph idx="1"/>
              </p:nvPr>
            </p:nvSpPr>
            <p:spPr>
              <a:xfrm>
                <a:off x="569490" y="2044374"/>
                <a:ext cx="4002510" cy="2423878"/>
              </a:xfrm>
            </p:spPr>
            <p:txBody>
              <a:bodyPr>
                <a:noAutofit/>
              </a:bodyPr>
              <a:lstStyle/>
              <a:p>
                <a:r>
                  <a:rPr lang="es-ES" dirty="0">
                    <a:solidFill>
                      <a:schemeClr val="tx1"/>
                    </a:solidFill>
                  </a:rPr>
                  <a:t>Cuando los datos son:</a:t>
                </a:r>
              </a:p>
              <a:p>
                <a:pPr lvl="1"/>
                <a:r>
                  <a:rPr lang="es-ES" dirty="0">
                    <a:solidFill>
                      <a:schemeClr val="tx1"/>
                    </a:solidFill>
                  </a:rPr>
                  <a:t>No lineales</a:t>
                </a:r>
              </a:p>
              <a:p>
                <a:pPr lvl="1"/>
                <a:r>
                  <a:rPr lang="es-ES" dirty="0">
                    <a:solidFill>
                      <a:schemeClr val="tx1"/>
                    </a:solidFill>
                  </a:rPr>
                  <a:t>No </a:t>
                </a:r>
                <a:r>
                  <a:rPr lang="es-ES" b="1" dirty="0">
                    <a:solidFill>
                      <a:schemeClr val="tx1"/>
                    </a:solidFill>
                  </a:rPr>
                  <a:t>monotónicas</a:t>
                </a:r>
              </a:p>
              <a:p>
                <a:r>
                  <a:rPr lang="es-ES" dirty="0">
                    <a:solidFill>
                      <a:schemeClr val="tx1"/>
                    </a:solidFill>
                  </a:rPr>
                  <a:t>Polinomios</a:t>
                </a:r>
              </a:p>
              <a:p>
                <a:pPr lvl="1"/>
                <a14:m>
                  <m:oMath xmlns:m="http://schemas.openxmlformats.org/officeDocument/2006/math">
                    <m:r>
                      <a:rPr lang="es-ES" i="1">
                        <a:solidFill>
                          <a:schemeClr val="tx1"/>
                        </a:solidFill>
                        <a:latin typeface="Cambria Math" panose="02040503050406030204" pitchFamily="18" charset="0"/>
                        <a:ea typeface="Cambria Math" panose="02040503050406030204" pitchFamily="18" charset="0"/>
                      </a:rPr>
                      <m:t>𝔼</m:t>
                    </m:r>
                    <m:r>
                      <a:rPr lang="es-ES" i="1">
                        <a:solidFill>
                          <a:schemeClr val="tx1"/>
                        </a:solidFill>
                        <a:latin typeface="Cambria Math" panose="02040503050406030204" pitchFamily="18" charset="0"/>
                        <a:ea typeface="Cambria Math" panose="02040503050406030204" pitchFamily="18" charset="0"/>
                      </a:rPr>
                      <m:t>(</m:t>
                    </m:r>
                    <m:r>
                      <a:rPr lang="es-ES" i="1">
                        <a:solidFill>
                          <a:schemeClr val="tx1"/>
                        </a:solidFill>
                        <a:latin typeface="Cambria Math" panose="02040503050406030204" pitchFamily="18" charset="0"/>
                        <a:ea typeface="Cambria Math" panose="02040503050406030204" pitchFamily="18" charset="0"/>
                      </a:rPr>
                      <m:t>𝑦</m:t>
                    </m:r>
                    <m:r>
                      <a:rPr lang="es-ES" i="1">
                        <a:solidFill>
                          <a:schemeClr val="tx1"/>
                        </a:solidFill>
                        <a:latin typeface="Cambria Math" panose="02040503050406030204" pitchFamily="18" charset="0"/>
                        <a:ea typeface="Cambria Math" panose="02040503050406030204" pitchFamily="18" charset="0"/>
                      </a:rPr>
                      <m:t>)=</m:t>
                    </m:r>
                    <m:r>
                      <a:rPr lang="en-US" i="1" smtClean="0">
                        <a:solidFill>
                          <a:schemeClr val="tx1"/>
                        </a:solidFill>
                        <a:latin typeface="Cambria Math"/>
                      </a:rPr>
                      <m:t>𝑎</m:t>
                    </m:r>
                    <m:r>
                      <a:rPr lang="en-US" i="1" smtClean="0">
                        <a:solidFill>
                          <a:schemeClr val="tx1"/>
                        </a:solidFill>
                        <a:latin typeface="Cambria Math"/>
                      </a:rPr>
                      <m:t>+</m:t>
                    </m:r>
                    <m:sSub>
                      <m:sSubPr>
                        <m:ctrlPr>
                          <a:rPr lang="en-US" i="1">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ea typeface="Cambria Math" panose="02040503050406030204" pitchFamily="18" charset="0"/>
                          </a:rPr>
                          <m:t>𝛽</m:t>
                        </m:r>
                      </m:e>
                      <m:sub>
                        <m:r>
                          <a:rPr lang="en-US" i="1">
                            <a:solidFill>
                              <a:schemeClr val="tx1"/>
                            </a:solidFill>
                            <a:latin typeface="Cambria Math"/>
                          </a:rPr>
                          <m:t>1</m:t>
                        </m:r>
                      </m:sub>
                    </m:sSub>
                    <m:sSub>
                      <m:sSubPr>
                        <m:ctrlPr>
                          <a:rPr lang="en-US" i="1">
                            <a:solidFill>
                              <a:schemeClr val="tx1"/>
                            </a:solidFill>
                            <a:latin typeface="Cambria Math" panose="02040503050406030204" pitchFamily="18" charset="0"/>
                          </a:rPr>
                        </m:ctrlPr>
                      </m:sSubPr>
                      <m:e>
                        <m:r>
                          <a:rPr lang="en-US" i="1">
                            <a:solidFill>
                              <a:schemeClr val="tx1"/>
                            </a:solidFill>
                            <a:latin typeface="Cambria Math"/>
                          </a:rPr>
                          <m:t>𝑥</m:t>
                        </m:r>
                      </m:e>
                      <m:sub>
                        <m:r>
                          <a:rPr lang="en-GB" b="0" i="1" smtClean="0">
                            <a:solidFill>
                              <a:schemeClr val="tx1"/>
                            </a:solidFill>
                            <a:latin typeface="Cambria Math" panose="02040503050406030204" pitchFamily="18" charset="0"/>
                          </a:rPr>
                          <m:t>1</m:t>
                        </m:r>
                      </m:sub>
                    </m:sSub>
                    <m:r>
                      <a:rPr lang="en-US" i="1">
                        <a:solidFill>
                          <a:schemeClr val="tx1"/>
                        </a:solidFill>
                        <a:latin typeface="Cambria Math"/>
                      </a:rPr>
                      <m:t>+</m:t>
                    </m:r>
                    <m:sSub>
                      <m:sSubPr>
                        <m:ctrlPr>
                          <a:rPr lang="en-US"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ea typeface="Cambria Math" panose="02040503050406030204" pitchFamily="18" charset="0"/>
                          </a:rPr>
                          <m:t>𝛽</m:t>
                        </m:r>
                      </m:e>
                      <m:sub>
                        <m:r>
                          <a:rPr lang="en-GB" b="0" i="1" smtClean="0">
                            <a:solidFill>
                              <a:schemeClr val="tx1"/>
                            </a:solidFill>
                            <a:latin typeface="Cambria Math" panose="02040503050406030204" pitchFamily="18" charset="0"/>
                          </a:rPr>
                          <m:t>2</m:t>
                        </m:r>
                      </m:sub>
                    </m:sSub>
                    <m:sSubSup>
                      <m:sSubSupPr>
                        <m:ctrlPr>
                          <a:rPr lang="en-GB" b="0" i="1" smtClean="0">
                            <a:solidFill>
                              <a:schemeClr val="tx1"/>
                            </a:solidFill>
                            <a:latin typeface="Cambria Math" panose="02040503050406030204" pitchFamily="18" charset="0"/>
                          </a:rPr>
                        </m:ctrlPr>
                      </m:sSubSupPr>
                      <m:e>
                        <m:r>
                          <a:rPr lang="en-US" i="1">
                            <a:solidFill>
                              <a:schemeClr val="tx1"/>
                            </a:solidFill>
                            <a:latin typeface="Cambria Math"/>
                          </a:rPr>
                          <m:t>𝑥</m:t>
                        </m:r>
                      </m:e>
                      <m:sub>
                        <m:r>
                          <a:rPr lang="en-GB" i="1">
                            <a:solidFill>
                              <a:schemeClr val="tx1"/>
                            </a:solidFill>
                            <a:latin typeface="Cambria Math" panose="02040503050406030204" pitchFamily="18" charset="0"/>
                          </a:rPr>
                          <m:t>1</m:t>
                        </m:r>
                      </m:sub>
                      <m:sup>
                        <m:r>
                          <a:rPr lang="en-GB" b="0" i="1" smtClean="0">
                            <a:solidFill>
                              <a:schemeClr val="tx1"/>
                            </a:solidFill>
                            <a:latin typeface="Cambria Math" panose="02040503050406030204" pitchFamily="18" charset="0"/>
                          </a:rPr>
                          <m:t>2</m:t>
                        </m:r>
                      </m:sup>
                    </m:sSubSup>
                    <m:r>
                      <a:rPr lang="en-US" i="1">
                        <a:solidFill>
                          <a:schemeClr val="tx1"/>
                        </a:solidFill>
                        <a:latin typeface="Cambria Math"/>
                      </a:rPr>
                      <m:t>+…+</m:t>
                    </m:r>
                    <m:sSub>
                      <m:sSubPr>
                        <m:ctrlPr>
                          <a:rPr lang="en-US"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ea typeface="Cambria Math" panose="02040503050406030204" pitchFamily="18" charset="0"/>
                          </a:rPr>
                          <m:t>𝛽</m:t>
                        </m:r>
                      </m:e>
                      <m:sub>
                        <m:r>
                          <a:rPr lang="en-GB" b="0" i="1" smtClean="0">
                            <a:solidFill>
                              <a:schemeClr val="tx1"/>
                            </a:solidFill>
                            <a:latin typeface="Cambria Math" panose="02040503050406030204" pitchFamily="18" charset="0"/>
                          </a:rPr>
                          <m:t>𝑛</m:t>
                        </m:r>
                      </m:sub>
                    </m:sSub>
                    <m:sSubSup>
                      <m:sSubSupPr>
                        <m:ctrlPr>
                          <a:rPr lang="en-GB" b="0" i="1" smtClean="0">
                            <a:solidFill>
                              <a:schemeClr val="tx1"/>
                            </a:solidFill>
                            <a:latin typeface="Cambria Math" panose="02040503050406030204" pitchFamily="18" charset="0"/>
                          </a:rPr>
                        </m:ctrlPr>
                      </m:sSubSupPr>
                      <m:e>
                        <m:r>
                          <a:rPr lang="en-US" i="1">
                            <a:solidFill>
                              <a:schemeClr val="tx1"/>
                            </a:solidFill>
                            <a:latin typeface="Cambria Math"/>
                          </a:rPr>
                          <m:t>𝑥</m:t>
                        </m:r>
                      </m:e>
                      <m:sub>
                        <m:r>
                          <a:rPr lang="en-GB" b="0" i="1" smtClean="0">
                            <a:solidFill>
                              <a:schemeClr val="tx1"/>
                            </a:solidFill>
                            <a:latin typeface="Cambria Math" panose="02040503050406030204" pitchFamily="18" charset="0"/>
                          </a:rPr>
                          <m:t>𝑛</m:t>
                        </m:r>
                      </m:sub>
                      <m:sup>
                        <m:r>
                          <a:rPr lang="en-GB" b="0" i="1" smtClean="0">
                            <a:solidFill>
                              <a:schemeClr val="tx1"/>
                            </a:solidFill>
                            <a:latin typeface="Cambria Math" panose="02040503050406030204" pitchFamily="18" charset="0"/>
                          </a:rPr>
                          <m:t>𝑛</m:t>
                        </m:r>
                      </m:sup>
                    </m:sSubSup>
                    <m:r>
                      <a:rPr lang="en-US" i="1">
                        <a:solidFill>
                          <a:schemeClr val="tx1"/>
                        </a:solidFill>
                        <a:latin typeface="Cambria Math"/>
                      </a:rPr>
                      <m:t>+</m:t>
                    </m:r>
                    <m:r>
                      <a:rPr lang="en-US" i="1">
                        <a:solidFill>
                          <a:schemeClr val="tx1"/>
                        </a:solidFill>
                        <a:latin typeface="Cambria Math"/>
                        <a:ea typeface="Cambria Math"/>
                      </a:rPr>
                      <m:t>𝜀</m:t>
                    </m:r>
                  </m:oMath>
                </a14:m>
                <a:endParaRPr lang="es-ES" dirty="0">
                  <a:solidFill>
                    <a:schemeClr val="tx1"/>
                  </a:solidFill>
                </a:endParaRPr>
              </a:p>
              <a:p>
                <a:r>
                  <a:rPr lang="es-ES" dirty="0">
                    <a:solidFill>
                      <a:schemeClr val="tx1"/>
                    </a:solidFill>
                  </a:rPr>
                  <a:t>Modelos aditivos</a:t>
                </a:r>
              </a:p>
              <a:p>
                <a:pPr lvl="1"/>
                <a14:m>
                  <m:oMath xmlns:m="http://schemas.openxmlformats.org/officeDocument/2006/math">
                    <m:r>
                      <a:rPr lang="es-ES" i="1" smtClean="0">
                        <a:solidFill>
                          <a:schemeClr val="tx1"/>
                        </a:solidFill>
                        <a:latin typeface="Cambria Math" panose="02040503050406030204" pitchFamily="18" charset="0"/>
                        <a:ea typeface="Cambria Math" panose="02040503050406030204" pitchFamily="18" charset="0"/>
                      </a:rPr>
                      <m:t>𝔼</m:t>
                    </m:r>
                    <m:r>
                      <a:rPr lang="es-ES" b="0" i="1" smtClean="0">
                        <a:solidFill>
                          <a:schemeClr val="tx1"/>
                        </a:solidFill>
                        <a:latin typeface="Cambria Math" panose="02040503050406030204" pitchFamily="18" charset="0"/>
                        <a:ea typeface="Cambria Math" panose="02040503050406030204" pitchFamily="18" charset="0"/>
                      </a:rPr>
                      <m:t>(</m:t>
                    </m:r>
                    <m:r>
                      <a:rPr lang="es-ES" b="0" i="1" smtClean="0">
                        <a:solidFill>
                          <a:schemeClr val="tx1"/>
                        </a:solidFill>
                        <a:latin typeface="Cambria Math" panose="02040503050406030204" pitchFamily="18" charset="0"/>
                        <a:ea typeface="Cambria Math" panose="02040503050406030204" pitchFamily="18" charset="0"/>
                      </a:rPr>
                      <m:t>𝑦</m:t>
                    </m:r>
                    <m:r>
                      <a:rPr lang="es-ES" b="0" i="1" smtClean="0">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a:rPr>
                      <m:t>𝑎</m:t>
                    </m:r>
                    <m:r>
                      <a:rPr lang="en-US" i="1">
                        <a:solidFill>
                          <a:schemeClr val="tx1"/>
                        </a:solidFill>
                        <a:latin typeface="Cambria Math"/>
                      </a:rPr>
                      <m:t>+</m:t>
                    </m:r>
                    <m:sSub>
                      <m:sSubPr>
                        <m:ctrlPr>
                          <a:rPr lang="en-US" b="1" i="1" smtClean="0">
                            <a:solidFill>
                              <a:schemeClr val="accent2"/>
                            </a:solidFill>
                            <a:latin typeface="Cambria Math" panose="02040503050406030204" pitchFamily="18" charset="0"/>
                          </a:rPr>
                        </m:ctrlPr>
                      </m:sSubPr>
                      <m:e>
                        <m:r>
                          <a:rPr lang="en-US" b="1" i="1">
                            <a:solidFill>
                              <a:schemeClr val="accent2"/>
                            </a:solidFill>
                            <a:latin typeface="Cambria Math"/>
                          </a:rPr>
                          <m:t>𝒇</m:t>
                        </m:r>
                      </m:e>
                      <m:sub>
                        <m:r>
                          <a:rPr lang="en-US" b="1" i="1">
                            <a:solidFill>
                              <a:schemeClr val="accent2"/>
                            </a:solidFill>
                            <a:latin typeface="Cambria Math"/>
                          </a:rPr>
                          <m:t>𝟏</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a:rPr>
                              <m:t>𝑥</m:t>
                            </m:r>
                          </m:e>
                          <m:sub>
                            <m:r>
                              <a:rPr lang="en-US" i="1">
                                <a:solidFill>
                                  <a:schemeClr val="tx1"/>
                                </a:solidFill>
                                <a:latin typeface="Cambria Math"/>
                              </a:rPr>
                              <m:t>1</m:t>
                            </m:r>
                          </m:sub>
                        </m:sSub>
                      </m:e>
                    </m:d>
                    <m:r>
                      <a:rPr lang="en-US" i="1">
                        <a:solidFill>
                          <a:schemeClr val="tx1"/>
                        </a:solidFill>
                        <a:latin typeface="Cambria Math"/>
                      </a:rPr>
                      <m:t>+</m:t>
                    </m:r>
                    <m:sSub>
                      <m:sSubPr>
                        <m:ctrlPr>
                          <a:rPr lang="en-US" b="1" i="1" smtClean="0">
                            <a:solidFill>
                              <a:schemeClr val="accent2"/>
                            </a:solidFill>
                            <a:latin typeface="Cambria Math" panose="02040503050406030204" pitchFamily="18" charset="0"/>
                          </a:rPr>
                        </m:ctrlPr>
                      </m:sSubPr>
                      <m:e>
                        <m:r>
                          <a:rPr lang="en-US" b="1" i="1">
                            <a:solidFill>
                              <a:schemeClr val="accent2"/>
                            </a:solidFill>
                            <a:latin typeface="Cambria Math"/>
                          </a:rPr>
                          <m:t>𝒇</m:t>
                        </m:r>
                      </m:e>
                      <m:sub>
                        <m:r>
                          <a:rPr lang="en-US" b="1" i="1">
                            <a:solidFill>
                              <a:schemeClr val="accent2"/>
                            </a:solidFill>
                            <a:latin typeface="Cambria Math"/>
                          </a:rPr>
                          <m:t>𝟐</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a:rPr>
                              <m:t>𝑥</m:t>
                            </m:r>
                          </m:e>
                          <m:sub>
                            <m:r>
                              <a:rPr lang="en-US" i="1">
                                <a:solidFill>
                                  <a:schemeClr val="tx1"/>
                                </a:solidFill>
                                <a:latin typeface="Cambria Math"/>
                              </a:rPr>
                              <m:t>2</m:t>
                            </m:r>
                          </m:sub>
                        </m:sSub>
                      </m:e>
                    </m:d>
                    <m:r>
                      <a:rPr lang="en-US" i="1">
                        <a:solidFill>
                          <a:schemeClr val="tx1"/>
                        </a:solidFill>
                        <a:latin typeface="Cambria Math"/>
                      </a:rPr>
                      <m:t>+…+</m:t>
                    </m:r>
                    <m:sSub>
                      <m:sSubPr>
                        <m:ctrlPr>
                          <a:rPr lang="en-US" b="1" i="1" smtClean="0">
                            <a:solidFill>
                              <a:schemeClr val="accent2"/>
                            </a:solidFill>
                            <a:latin typeface="Cambria Math" panose="02040503050406030204" pitchFamily="18" charset="0"/>
                          </a:rPr>
                        </m:ctrlPr>
                      </m:sSubPr>
                      <m:e>
                        <m:r>
                          <a:rPr lang="en-US" b="1" i="1">
                            <a:solidFill>
                              <a:schemeClr val="accent2"/>
                            </a:solidFill>
                            <a:latin typeface="Cambria Math"/>
                          </a:rPr>
                          <m:t>𝒇</m:t>
                        </m:r>
                      </m:e>
                      <m:sub>
                        <m:r>
                          <a:rPr lang="en-US" b="1" i="1">
                            <a:solidFill>
                              <a:schemeClr val="accent2"/>
                            </a:solidFill>
                            <a:latin typeface="Cambria Math"/>
                          </a:rPr>
                          <m:t>𝒏</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a:rPr>
                              <m:t>𝑥</m:t>
                            </m:r>
                          </m:e>
                          <m:sub>
                            <m:r>
                              <a:rPr lang="en-US" i="1">
                                <a:solidFill>
                                  <a:schemeClr val="tx1"/>
                                </a:solidFill>
                                <a:latin typeface="Cambria Math"/>
                              </a:rPr>
                              <m:t>𝑛</m:t>
                            </m:r>
                          </m:sub>
                        </m:sSub>
                      </m:e>
                    </m:d>
                    <m:r>
                      <a:rPr lang="en-US" i="1">
                        <a:solidFill>
                          <a:schemeClr val="tx1"/>
                        </a:solidFill>
                        <a:latin typeface="Cambria Math"/>
                      </a:rPr>
                      <m:t>+</m:t>
                    </m:r>
                    <m:r>
                      <a:rPr lang="en-US" i="1">
                        <a:solidFill>
                          <a:schemeClr val="tx1"/>
                        </a:solidFill>
                        <a:latin typeface="Cambria Math"/>
                        <a:ea typeface="Cambria Math"/>
                      </a:rPr>
                      <m:t>𝜀</m:t>
                    </m:r>
                  </m:oMath>
                </a14:m>
                <a:endParaRPr lang="es-ES" dirty="0">
                  <a:solidFill>
                    <a:schemeClr val="tx1"/>
                  </a:solidFill>
                </a:endParaRPr>
              </a:p>
              <a:p>
                <a:pPr lvl="1"/>
                <a:endParaRPr lang="es-ES" dirty="0">
                  <a:solidFill>
                    <a:schemeClr val="tx1"/>
                  </a:solidFill>
                </a:endParaRPr>
              </a:p>
              <a:p>
                <a:endParaRPr lang="es-ES" b="1" dirty="0">
                  <a:solidFill>
                    <a:schemeClr val="tx1"/>
                  </a:solidFill>
                </a:endParaRPr>
              </a:p>
            </p:txBody>
          </p:sp>
        </mc:Choice>
        <mc:Fallback xmlns="">
          <p:sp>
            <p:nvSpPr>
              <p:cNvPr id="15" name="Content Placeholder 2">
                <a:extLst>
                  <a:ext uri="{FF2B5EF4-FFF2-40B4-BE49-F238E27FC236}">
                    <a16:creationId xmlns:a16="http://schemas.microsoft.com/office/drawing/2014/main" id="{AB0574A1-A6A7-4352-992A-102CBD1E061F}"/>
                  </a:ext>
                </a:extLst>
              </p:cNvPr>
              <p:cNvSpPr>
                <a:spLocks noGrp="1" noRot="1" noChangeAspect="1" noMove="1" noResize="1" noEditPoints="1" noAdjustHandles="1" noChangeArrowheads="1" noChangeShapeType="1" noTextEdit="1"/>
              </p:cNvSpPr>
              <p:nvPr>
                <p:ph idx="1"/>
              </p:nvPr>
            </p:nvSpPr>
            <p:spPr>
              <a:xfrm>
                <a:off x="569490" y="2044374"/>
                <a:ext cx="4002510" cy="2423878"/>
              </a:xfrm>
              <a:blipFill>
                <a:blip r:embed="rId3"/>
                <a:stretch>
                  <a:fillRect l="-152" t="-251"/>
                </a:stretch>
              </a:blipFill>
            </p:spPr>
            <p:txBody>
              <a:bodyPr/>
              <a:lstStyle/>
              <a:p>
                <a:r>
                  <a:rPr lang="en-GB">
                    <a:noFill/>
                  </a:rPr>
                  <a:t> </a:t>
                </a:r>
              </a:p>
            </p:txBody>
          </p:sp>
        </mc:Fallback>
      </mc:AlternateContent>
      <p:pic>
        <p:nvPicPr>
          <p:cNvPr id="12" name="Picture 11">
            <a:extLst>
              <a:ext uri="{FF2B5EF4-FFF2-40B4-BE49-F238E27FC236}">
                <a16:creationId xmlns:a16="http://schemas.microsoft.com/office/drawing/2014/main" id="{9EBA9C9C-2286-44DD-92B9-D4EBBE8FBB2C}"/>
              </a:ext>
            </a:extLst>
          </p:cNvPr>
          <p:cNvPicPr>
            <a:picLocks noChangeAspect="1"/>
          </p:cNvPicPr>
          <p:nvPr/>
        </p:nvPicPr>
        <p:blipFill>
          <a:blip r:embed="rId4"/>
          <a:stretch>
            <a:fillRect/>
          </a:stretch>
        </p:blipFill>
        <p:spPr>
          <a:xfrm>
            <a:off x="4812884" y="1686291"/>
            <a:ext cx="3824331" cy="2736333"/>
          </a:xfrm>
          <a:prstGeom prst="rect">
            <a:avLst/>
          </a:prstGeom>
        </p:spPr>
      </p:pic>
      <p:grpSp>
        <p:nvGrpSpPr>
          <p:cNvPr id="8" name="Group 7">
            <a:extLst>
              <a:ext uri="{FF2B5EF4-FFF2-40B4-BE49-F238E27FC236}">
                <a16:creationId xmlns:a16="http://schemas.microsoft.com/office/drawing/2014/main" id="{6C18E594-88D0-4E63-9BB7-9A9B6E2A95BB}"/>
              </a:ext>
            </a:extLst>
          </p:cNvPr>
          <p:cNvGrpSpPr/>
          <p:nvPr/>
        </p:nvGrpSpPr>
        <p:grpSpPr>
          <a:xfrm>
            <a:off x="6197600" y="1988457"/>
            <a:ext cx="1524000" cy="2436888"/>
            <a:chOff x="6197600" y="1988457"/>
            <a:chExt cx="1524000" cy="2436888"/>
          </a:xfrm>
        </p:grpSpPr>
        <p:cxnSp>
          <p:nvCxnSpPr>
            <p:cNvPr id="10" name="Straight Connector 9">
              <a:extLst>
                <a:ext uri="{FF2B5EF4-FFF2-40B4-BE49-F238E27FC236}">
                  <a16:creationId xmlns:a16="http://schemas.microsoft.com/office/drawing/2014/main" id="{3E4A98BE-A75E-4511-B3D7-C40A8DE7B3FC}"/>
                </a:ext>
              </a:extLst>
            </p:cNvPr>
            <p:cNvCxnSpPr/>
            <p:nvPr/>
          </p:nvCxnSpPr>
          <p:spPr>
            <a:xfrm>
              <a:off x="6197600" y="1988457"/>
              <a:ext cx="0" cy="2434167"/>
            </a:xfrm>
            <a:prstGeom prst="line">
              <a:avLst/>
            </a:prstGeom>
            <a:ln>
              <a:solidFill>
                <a:schemeClr val="tx2"/>
              </a:solidFill>
              <a:prstDash val="dashDot"/>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3F04956-2B7D-43D3-8125-BE9DAC64DE92}"/>
                </a:ext>
              </a:extLst>
            </p:cNvPr>
            <p:cNvCxnSpPr/>
            <p:nvPr/>
          </p:nvCxnSpPr>
          <p:spPr>
            <a:xfrm>
              <a:off x="7046686" y="1991178"/>
              <a:ext cx="0" cy="2434167"/>
            </a:xfrm>
            <a:prstGeom prst="line">
              <a:avLst/>
            </a:prstGeom>
            <a:ln>
              <a:solidFill>
                <a:schemeClr val="tx2"/>
              </a:solidFill>
              <a:prstDash val="dashDot"/>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EC8E54A7-5E93-4676-AD90-9B4D69DB31B8}"/>
                </a:ext>
              </a:extLst>
            </p:cNvPr>
            <p:cNvCxnSpPr/>
            <p:nvPr/>
          </p:nvCxnSpPr>
          <p:spPr>
            <a:xfrm>
              <a:off x="7721600" y="1988457"/>
              <a:ext cx="0" cy="2434167"/>
            </a:xfrm>
            <a:prstGeom prst="line">
              <a:avLst/>
            </a:prstGeom>
            <a:ln>
              <a:solidFill>
                <a:schemeClr val="tx2"/>
              </a:solidFill>
              <a:prstDash val="dashDot"/>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1094202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err="1"/>
              <a:t>Modelos</a:t>
            </a:r>
            <a:r>
              <a:rPr lang="en-GB" b="1" dirty="0"/>
              <a:t> </a:t>
            </a:r>
            <a:r>
              <a:rPr lang="en-GB" b="1" dirty="0" err="1"/>
              <a:t>aditivos</a:t>
            </a:r>
            <a:endParaRPr lang="en-US"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err="1"/>
              <a:t>mgcv</a:t>
            </a:r>
            <a:endParaRPr lang="en-US" sz="1400" b="1" dirty="0">
              <a:solidFill>
                <a:schemeClr val="accent2"/>
              </a:solidFill>
              <a:latin typeface="+mn-lt"/>
            </a:endParaRPr>
          </a:p>
        </p:txBody>
      </p:sp>
      <p:sp>
        <p:nvSpPr>
          <p:cNvPr id="20" name="Flowchart: Off-page Connector 19">
            <a:extLst>
              <a:ext uri="{FF2B5EF4-FFF2-40B4-BE49-F238E27FC236}">
                <a16:creationId xmlns:a16="http://schemas.microsoft.com/office/drawing/2014/main" id="{C16F1CF6-4E24-4916-889A-4FB58B2F4347}"/>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BA40D0CB-04F1-416C-BBFC-D9446C725493}" type="slidenum">
              <a:rPr lang="en-US" sz="1100" b="1" smtClean="0"/>
              <a:t>36</a:t>
            </a:fld>
            <a:endParaRPr lang="en-US" sz="1100" b="1" dirty="0"/>
          </a:p>
        </p:txBody>
      </p:sp>
      <p:sp>
        <p:nvSpPr>
          <p:cNvPr id="22" name="Title 13">
            <a:extLst>
              <a:ext uri="{FF2B5EF4-FFF2-40B4-BE49-F238E27FC236}">
                <a16:creationId xmlns:a16="http://schemas.microsoft.com/office/drawing/2014/main" id="{198F9299-8C8B-467D-B39D-5EDC9617E5A0}"/>
              </a:ext>
            </a:extLst>
          </p:cNvPr>
          <p:cNvSpPr txBox="1">
            <a:spLocks/>
          </p:cNvSpPr>
          <p:nvPr/>
        </p:nvSpPr>
        <p:spPr>
          <a:xfrm>
            <a:off x="481053" y="1512089"/>
            <a:ext cx="3250139"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s-ES" sz="2000" dirty="0" err="1"/>
              <a:t>mgcv</a:t>
            </a:r>
            <a:r>
              <a:rPr lang="es-ES" sz="2000" dirty="0"/>
              <a:t>::</a:t>
            </a:r>
            <a:r>
              <a:rPr lang="es-ES" sz="2000" dirty="0" err="1"/>
              <a:t>gam</a:t>
            </a:r>
            <a:endParaRPr lang="en-US" sz="2000" dirty="0"/>
          </a:p>
        </p:txBody>
      </p:sp>
      <p:sp>
        <p:nvSpPr>
          <p:cNvPr id="24" name="Rectangle 23">
            <a:extLst>
              <a:ext uri="{FF2B5EF4-FFF2-40B4-BE49-F238E27FC236}">
                <a16:creationId xmlns:a16="http://schemas.microsoft.com/office/drawing/2014/main" id="{155ABBDB-2779-4D55-B2E2-11E9B774EBE5}"/>
              </a:ext>
            </a:extLst>
          </p:cNvPr>
          <p:cNvSpPr/>
          <p:nvPr/>
        </p:nvSpPr>
        <p:spPr>
          <a:xfrm>
            <a:off x="457200" y="1988457"/>
            <a:ext cx="4194629" cy="2554545"/>
          </a:xfrm>
          <a:prstGeom prst="rect">
            <a:avLst/>
          </a:prstGeom>
          <a:noFill/>
        </p:spPr>
        <p:txBody>
          <a:bodyPr wrap="square" lIns="91440" tIns="45720" rIns="91440" bIns="45720">
            <a:spAutoFit/>
          </a:bodyPr>
          <a:lstStyle/>
          <a:p>
            <a:r>
              <a:rPr lang="en-GB" sz="2000" dirty="0">
                <a:solidFill>
                  <a:srgbClr val="000000"/>
                </a:solidFill>
                <a:latin typeface="Courier New" panose="02070309020205020404" pitchFamily="49" charset="0"/>
              </a:rPr>
              <a:t>gam</a:t>
            </a:r>
            <a:r>
              <a:rPr lang="en-GB" sz="2000" b="1" dirty="0">
                <a:solidFill>
                  <a:srgbClr val="000080"/>
                </a:solidFill>
                <a:latin typeface="Courier New" panose="02070309020205020404" pitchFamily="49" charset="0"/>
              </a:rPr>
              <a:t>(</a:t>
            </a:r>
            <a:r>
              <a:rPr lang="en-GB" sz="2000" dirty="0">
                <a:solidFill>
                  <a:srgbClr val="8000FF"/>
                </a:solidFill>
                <a:latin typeface="Courier New" panose="02070309020205020404" pitchFamily="49" charset="0"/>
              </a:rPr>
              <a:t>formula</a:t>
            </a:r>
            <a:r>
              <a:rPr lang="en-GB" sz="2000" dirty="0">
                <a:solidFill>
                  <a:srgbClr val="000000"/>
                </a:solidFill>
                <a:latin typeface="Courier New" panose="02070309020205020404" pitchFamily="49" charset="0"/>
              </a:rPr>
              <a:t> </a:t>
            </a:r>
            <a:r>
              <a:rPr lang="en-GB" sz="2000" b="1" dirty="0">
                <a:solidFill>
                  <a:srgbClr val="000080"/>
                </a:solidFill>
                <a:latin typeface="Courier New" panose="02070309020205020404" pitchFamily="49" charset="0"/>
              </a:rPr>
              <a:t>=</a:t>
            </a:r>
            <a:r>
              <a:rPr lang="en-GB" sz="2000" dirty="0">
                <a:solidFill>
                  <a:srgbClr val="000000"/>
                </a:solidFill>
                <a:latin typeface="Courier New" panose="02070309020205020404" pitchFamily="49" charset="0"/>
              </a:rPr>
              <a:t> y </a:t>
            </a:r>
            <a:r>
              <a:rPr lang="en-GB" sz="2000" b="1" dirty="0">
                <a:solidFill>
                  <a:srgbClr val="000080"/>
                </a:solidFill>
                <a:latin typeface="Courier New" panose="02070309020205020404" pitchFamily="49" charset="0"/>
              </a:rPr>
              <a:t>~</a:t>
            </a:r>
            <a:r>
              <a:rPr lang="en-GB" sz="2000" dirty="0">
                <a:solidFill>
                  <a:srgbClr val="000000"/>
                </a:solidFill>
                <a:latin typeface="Courier New" panose="02070309020205020404" pitchFamily="49" charset="0"/>
              </a:rPr>
              <a:t> x1 </a:t>
            </a:r>
            <a:r>
              <a:rPr lang="en-GB" sz="2000" dirty="0">
                <a:solidFill>
                  <a:srgbClr val="000080"/>
                </a:solidFill>
                <a:latin typeface="Courier New" panose="02070309020205020404" pitchFamily="49" charset="0"/>
              </a:rPr>
              <a:t>+</a:t>
            </a:r>
            <a:r>
              <a:rPr lang="en-GB" sz="2000" dirty="0">
                <a:solidFill>
                  <a:srgbClr val="000000"/>
                </a:solidFill>
                <a:latin typeface="Courier New" panose="02070309020205020404" pitchFamily="49" charset="0"/>
              </a:rPr>
              <a:t> </a:t>
            </a:r>
          </a:p>
          <a:p>
            <a:r>
              <a:rPr lang="en-GB" sz="2000" dirty="0">
                <a:solidFill>
                  <a:srgbClr val="000000"/>
                </a:solidFill>
                <a:latin typeface="Courier New" panose="02070309020205020404" pitchFamily="49" charset="0"/>
              </a:rPr>
              <a:t>		s</a:t>
            </a:r>
            <a:r>
              <a:rPr lang="en-GB" sz="2000" b="1" dirty="0">
                <a:solidFill>
                  <a:srgbClr val="000080"/>
                </a:solidFill>
                <a:latin typeface="Courier New" panose="02070309020205020404" pitchFamily="49" charset="0"/>
              </a:rPr>
              <a:t>(</a:t>
            </a:r>
            <a:r>
              <a:rPr lang="en-GB" sz="2000" dirty="0">
                <a:solidFill>
                  <a:srgbClr val="000000"/>
                </a:solidFill>
                <a:latin typeface="Courier New" panose="02070309020205020404" pitchFamily="49" charset="0"/>
              </a:rPr>
              <a:t>x2, </a:t>
            </a:r>
          </a:p>
          <a:p>
            <a:r>
              <a:rPr lang="en-GB" sz="2000" dirty="0">
                <a:solidFill>
                  <a:srgbClr val="000000"/>
                </a:solidFill>
                <a:latin typeface="Courier New" panose="02070309020205020404" pitchFamily="49" charset="0"/>
              </a:rPr>
              <a:t>		</a:t>
            </a:r>
            <a:r>
              <a:rPr lang="en-GB" sz="2000" dirty="0">
                <a:solidFill>
                  <a:srgbClr val="0080FF"/>
                </a:solidFill>
                <a:latin typeface="Courier New" panose="02070309020205020404" pitchFamily="49" charset="0"/>
              </a:rPr>
              <a:t>bs</a:t>
            </a:r>
            <a:r>
              <a:rPr lang="en-GB" sz="2000" dirty="0">
                <a:solidFill>
                  <a:srgbClr val="000000"/>
                </a:solidFill>
                <a:latin typeface="Courier New" panose="02070309020205020404" pitchFamily="49" charset="0"/>
              </a:rPr>
              <a:t> </a:t>
            </a:r>
            <a:r>
              <a:rPr lang="en-GB" sz="2000" b="1" dirty="0">
                <a:solidFill>
                  <a:srgbClr val="000080"/>
                </a:solidFill>
                <a:latin typeface="Courier New" panose="02070309020205020404" pitchFamily="49" charset="0"/>
              </a:rPr>
              <a:t>=</a:t>
            </a:r>
            <a:r>
              <a:rPr lang="en-GB" sz="2000" dirty="0">
                <a:solidFill>
                  <a:srgbClr val="000000"/>
                </a:solidFill>
                <a:latin typeface="Courier New" panose="02070309020205020404" pitchFamily="49" charset="0"/>
              </a:rPr>
              <a:t> </a:t>
            </a:r>
            <a:r>
              <a:rPr lang="en-GB" sz="2000" dirty="0">
                <a:solidFill>
                  <a:srgbClr val="808080"/>
                </a:solidFill>
                <a:latin typeface="Courier New" panose="02070309020205020404" pitchFamily="49" charset="0"/>
              </a:rPr>
              <a:t>"</a:t>
            </a:r>
            <a:r>
              <a:rPr lang="en-GB" sz="2000" dirty="0" err="1">
                <a:solidFill>
                  <a:srgbClr val="808080"/>
                </a:solidFill>
                <a:latin typeface="Courier New" panose="02070309020205020404" pitchFamily="49" charset="0"/>
              </a:rPr>
              <a:t>tp</a:t>
            </a:r>
            <a:r>
              <a:rPr lang="en-GB" sz="2000" dirty="0">
                <a:solidFill>
                  <a:srgbClr val="808080"/>
                </a:solidFill>
                <a:latin typeface="Courier New" panose="02070309020205020404" pitchFamily="49" charset="0"/>
              </a:rPr>
              <a:t>"</a:t>
            </a:r>
            <a:r>
              <a:rPr lang="en-GB" sz="2000" dirty="0">
                <a:solidFill>
                  <a:srgbClr val="000000"/>
                </a:solidFill>
                <a:latin typeface="Courier New" panose="02070309020205020404" pitchFamily="49" charset="0"/>
              </a:rPr>
              <a:t>, </a:t>
            </a:r>
          </a:p>
          <a:p>
            <a:r>
              <a:rPr lang="en-GB" sz="2000" dirty="0">
                <a:solidFill>
                  <a:srgbClr val="000000"/>
                </a:solidFill>
                <a:latin typeface="Courier New" panose="02070309020205020404" pitchFamily="49" charset="0"/>
              </a:rPr>
              <a:t>		k </a:t>
            </a:r>
            <a:r>
              <a:rPr lang="en-GB" sz="2000" b="1" dirty="0">
                <a:solidFill>
                  <a:srgbClr val="000080"/>
                </a:solidFill>
                <a:latin typeface="Courier New" panose="02070309020205020404" pitchFamily="49" charset="0"/>
              </a:rPr>
              <a:t>=</a:t>
            </a:r>
            <a:r>
              <a:rPr lang="en-GB" sz="2000" dirty="0">
                <a:solidFill>
                  <a:srgbClr val="000000"/>
                </a:solidFill>
                <a:latin typeface="Courier New" panose="02070309020205020404" pitchFamily="49" charset="0"/>
              </a:rPr>
              <a:t> </a:t>
            </a:r>
            <a:r>
              <a:rPr lang="en-GB" sz="2000" dirty="0">
                <a:solidFill>
                  <a:srgbClr val="FF8000"/>
                </a:solidFill>
                <a:latin typeface="Courier New" panose="02070309020205020404" pitchFamily="49" charset="0"/>
              </a:rPr>
              <a:t>10</a:t>
            </a:r>
            <a:r>
              <a:rPr lang="en-GB" sz="2000" dirty="0">
                <a:solidFill>
                  <a:srgbClr val="000000"/>
                </a:solidFill>
                <a:latin typeface="Courier New" panose="02070309020205020404" pitchFamily="49" charset="0"/>
              </a:rPr>
              <a:t>, ...</a:t>
            </a:r>
            <a:r>
              <a:rPr lang="en-GB" sz="2000" b="1" dirty="0">
                <a:solidFill>
                  <a:srgbClr val="000080"/>
                </a:solidFill>
                <a:latin typeface="Courier New" panose="02070309020205020404" pitchFamily="49" charset="0"/>
              </a:rPr>
              <a:t>)</a:t>
            </a:r>
            <a:r>
              <a:rPr lang="en-GB" sz="2000" dirty="0">
                <a:solidFill>
                  <a:srgbClr val="000000"/>
                </a:solidFill>
                <a:latin typeface="Courier New" panose="02070309020205020404" pitchFamily="49" charset="0"/>
              </a:rPr>
              <a:t>,</a:t>
            </a:r>
          </a:p>
          <a:p>
            <a:r>
              <a:rPr lang="en-GB" sz="2000" dirty="0">
                <a:solidFill>
                  <a:srgbClr val="000000"/>
                </a:solidFill>
                <a:latin typeface="Courier New" panose="02070309020205020404" pitchFamily="49" charset="0"/>
              </a:rPr>
              <a:t> </a:t>
            </a:r>
          </a:p>
          <a:p>
            <a:r>
              <a:rPr lang="en-GB" sz="2000" dirty="0">
                <a:solidFill>
                  <a:srgbClr val="000000"/>
                </a:solidFill>
                <a:latin typeface="Courier New" panose="02070309020205020404" pitchFamily="49" charset="0"/>
              </a:rPr>
              <a:t>		</a:t>
            </a:r>
            <a:r>
              <a:rPr lang="en-GB" sz="2000" dirty="0">
                <a:solidFill>
                  <a:srgbClr val="8000FF"/>
                </a:solidFill>
                <a:latin typeface="Courier New" panose="02070309020205020404" pitchFamily="49" charset="0"/>
              </a:rPr>
              <a:t>data</a:t>
            </a:r>
            <a:r>
              <a:rPr lang="en-GB" sz="2000" dirty="0">
                <a:solidFill>
                  <a:srgbClr val="000000"/>
                </a:solidFill>
                <a:latin typeface="Courier New" panose="02070309020205020404" pitchFamily="49" charset="0"/>
              </a:rPr>
              <a:t> </a:t>
            </a:r>
            <a:r>
              <a:rPr lang="en-GB" sz="2000" b="1" dirty="0">
                <a:solidFill>
                  <a:srgbClr val="000080"/>
                </a:solidFill>
                <a:latin typeface="Courier New" panose="02070309020205020404" pitchFamily="49" charset="0"/>
              </a:rPr>
              <a:t>=</a:t>
            </a:r>
            <a:r>
              <a:rPr lang="en-GB" sz="2000" dirty="0">
                <a:solidFill>
                  <a:srgbClr val="000000"/>
                </a:solidFill>
                <a:latin typeface="Courier New" panose="02070309020205020404" pitchFamily="49" charset="0"/>
              </a:rPr>
              <a:t> d, </a:t>
            </a:r>
          </a:p>
          <a:p>
            <a:r>
              <a:rPr lang="en-GB" sz="2000" dirty="0">
                <a:solidFill>
                  <a:srgbClr val="000000"/>
                </a:solidFill>
                <a:latin typeface="Courier New" panose="02070309020205020404" pitchFamily="49" charset="0"/>
              </a:rPr>
              <a:t>		</a:t>
            </a:r>
            <a:r>
              <a:rPr lang="en-GB" sz="2000" dirty="0">
                <a:solidFill>
                  <a:srgbClr val="8000FF"/>
                </a:solidFill>
                <a:latin typeface="Courier New" panose="02070309020205020404" pitchFamily="49" charset="0"/>
              </a:rPr>
              <a:t>family</a:t>
            </a:r>
            <a:r>
              <a:rPr lang="en-GB" sz="2000" dirty="0">
                <a:solidFill>
                  <a:srgbClr val="000000"/>
                </a:solidFill>
                <a:latin typeface="Courier New" panose="02070309020205020404" pitchFamily="49" charset="0"/>
              </a:rPr>
              <a:t> </a:t>
            </a:r>
            <a:r>
              <a:rPr lang="en-GB" sz="2000" b="1" dirty="0">
                <a:solidFill>
                  <a:srgbClr val="000080"/>
                </a:solidFill>
                <a:latin typeface="Courier New" panose="02070309020205020404" pitchFamily="49" charset="0"/>
              </a:rPr>
              <a:t>=</a:t>
            </a:r>
            <a:r>
              <a:rPr lang="en-GB" sz="2000" dirty="0">
                <a:solidFill>
                  <a:srgbClr val="000000"/>
                </a:solidFill>
                <a:latin typeface="Courier New" panose="02070309020205020404" pitchFamily="49" charset="0"/>
              </a:rPr>
              <a:t> ...</a:t>
            </a:r>
          </a:p>
          <a:p>
            <a:r>
              <a:rPr lang="en-GB" sz="2000" b="1" dirty="0">
                <a:solidFill>
                  <a:srgbClr val="000000"/>
                </a:solidFill>
                <a:latin typeface="Courier New" panose="02070309020205020404" pitchFamily="49" charset="0"/>
              </a:rPr>
              <a:t>		</a:t>
            </a:r>
            <a:r>
              <a:rPr lang="en-GB" sz="2000" b="1" dirty="0">
                <a:solidFill>
                  <a:srgbClr val="000080"/>
                </a:solidFill>
                <a:latin typeface="Courier New" panose="02070309020205020404" pitchFamily="49" charset="0"/>
              </a:rPr>
              <a:t>)</a:t>
            </a:r>
            <a:endParaRPr lang="en-GB" sz="2000" dirty="0">
              <a:solidFill>
                <a:srgbClr val="000000"/>
              </a:solidFill>
              <a:latin typeface="Courier New" panose="02070309020205020404" pitchFamily="49" charset="0"/>
            </a:endParaRPr>
          </a:p>
        </p:txBody>
      </p:sp>
      <p:cxnSp>
        <p:nvCxnSpPr>
          <p:cNvPr id="8" name="Straight Arrow Connector 7">
            <a:extLst>
              <a:ext uri="{FF2B5EF4-FFF2-40B4-BE49-F238E27FC236}">
                <a16:creationId xmlns:a16="http://schemas.microsoft.com/office/drawing/2014/main" id="{A686C17C-697F-46FB-8A45-8EB809E23BAF}"/>
              </a:ext>
            </a:extLst>
          </p:cNvPr>
          <p:cNvCxnSpPr>
            <a:cxnSpLocks/>
          </p:cNvCxnSpPr>
          <p:nvPr/>
        </p:nvCxnSpPr>
        <p:spPr>
          <a:xfrm flipH="1">
            <a:off x="4463141" y="2184400"/>
            <a:ext cx="124822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F52B76E-9298-4093-8E7B-C8785FF383F0}"/>
              </a:ext>
            </a:extLst>
          </p:cNvPr>
          <p:cNvCxnSpPr>
            <a:cxnSpLocks/>
          </p:cNvCxnSpPr>
          <p:nvPr/>
        </p:nvCxnSpPr>
        <p:spPr>
          <a:xfrm flipH="1">
            <a:off x="4463141" y="2506435"/>
            <a:ext cx="124822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561E837-E1BE-4708-9214-0D74E141E51B}"/>
              </a:ext>
            </a:extLst>
          </p:cNvPr>
          <p:cNvCxnSpPr>
            <a:cxnSpLocks/>
          </p:cNvCxnSpPr>
          <p:nvPr/>
        </p:nvCxnSpPr>
        <p:spPr>
          <a:xfrm flipH="1">
            <a:off x="4463141" y="2815771"/>
            <a:ext cx="124822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E283C7B-2927-4CD2-8917-5CF6FFCD2FAF}"/>
              </a:ext>
            </a:extLst>
          </p:cNvPr>
          <p:cNvCxnSpPr>
            <a:cxnSpLocks/>
          </p:cNvCxnSpPr>
          <p:nvPr/>
        </p:nvCxnSpPr>
        <p:spPr>
          <a:xfrm flipH="1">
            <a:off x="4463141" y="3127828"/>
            <a:ext cx="124822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153E2BC-81A7-4C29-B71C-38AC3C9EDED8}"/>
              </a:ext>
            </a:extLst>
          </p:cNvPr>
          <p:cNvCxnSpPr>
            <a:cxnSpLocks/>
          </p:cNvCxnSpPr>
          <p:nvPr/>
        </p:nvCxnSpPr>
        <p:spPr>
          <a:xfrm flipH="1">
            <a:off x="4463141" y="3701138"/>
            <a:ext cx="124822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E04D51F-649E-4E64-A667-8D420FBB1D92}"/>
              </a:ext>
            </a:extLst>
          </p:cNvPr>
          <p:cNvCxnSpPr>
            <a:cxnSpLocks/>
          </p:cNvCxnSpPr>
          <p:nvPr/>
        </p:nvCxnSpPr>
        <p:spPr>
          <a:xfrm flipH="1">
            <a:off x="4463141" y="4013195"/>
            <a:ext cx="124822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7" name="Content Placeholder 2">
            <a:extLst>
              <a:ext uri="{FF2B5EF4-FFF2-40B4-BE49-F238E27FC236}">
                <a16:creationId xmlns:a16="http://schemas.microsoft.com/office/drawing/2014/main" id="{F625915E-06AE-4826-B0F3-BB70ADAC5C2B}"/>
              </a:ext>
            </a:extLst>
          </p:cNvPr>
          <p:cNvSpPr>
            <a:spLocks noGrp="1"/>
          </p:cNvSpPr>
          <p:nvPr>
            <p:ph idx="1"/>
          </p:nvPr>
        </p:nvSpPr>
        <p:spPr>
          <a:xfrm>
            <a:off x="5767641" y="2029860"/>
            <a:ext cx="2837545" cy="2423878"/>
          </a:xfrm>
        </p:spPr>
        <p:txBody>
          <a:bodyPr>
            <a:noAutofit/>
          </a:bodyPr>
          <a:lstStyle/>
          <a:p>
            <a:pPr marL="0" indent="0">
              <a:buNone/>
            </a:pPr>
            <a:r>
              <a:rPr lang="en-GB" sz="1600" dirty="0">
                <a:solidFill>
                  <a:schemeClr val="tx1"/>
                </a:solidFill>
              </a:rPr>
              <a:t>Variables </a:t>
            </a:r>
            <a:r>
              <a:rPr lang="en-GB" sz="1600" dirty="0" err="1">
                <a:solidFill>
                  <a:schemeClr val="tx1"/>
                </a:solidFill>
              </a:rPr>
              <a:t>lineales</a:t>
            </a:r>
            <a:endParaRPr lang="en-GB" sz="1600" dirty="0">
              <a:solidFill>
                <a:schemeClr val="tx1"/>
              </a:solidFill>
            </a:endParaRPr>
          </a:p>
          <a:p>
            <a:pPr marL="0" indent="0">
              <a:buNone/>
            </a:pPr>
            <a:r>
              <a:rPr lang="en-GB" sz="1600" dirty="0">
                <a:solidFill>
                  <a:schemeClr val="tx1"/>
                </a:solidFill>
              </a:rPr>
              <a:t>Variable </a:t>
            </a:r>
            <a:r>
              <a:rPr lang="en-GB" sz="1600" dirty="0" err="1">
                <a:solidFill>
                  <a:schemeClr val="tx1"/>
                </a:solidFill>
              </a:rPr>
              <a:t>aditiva</a:t>
            </a:r>
            <a:r>
              <a:rPr lang="en-GB" sz="1600" dirty="0">
                <a:solidFill>
                  <a:schemeClr val="tx1"/>
                </a:solidFill>
              </a:rPr>
              <a:t> </a:t>
            </a:r>
            <a:r>
              <a:rPr lang="en-GB" sz="1600" dirty="0">
                <a:solidFill>
                  <a:schemeClr val="tx2"/>
                </a:solidFill>
                <a:highlight>
                  <a:srgbClr val="C0C0C0"/>
                </a:highlight>
                <a:latin typeface="Courier New" panose="02070309020205020404" pitchFamily="49" charset="0"/>
                <a:cs typeface="Courier New" panose="02070309020205020404" pitchFamily="49" charset="0"/>
              </a:rPr>
              <a:t>s()</a:t>
            </a:r>
          </a:p>
          <a:p>
            <a:pPr marL="0" indent="0">
              <a:buNone/>
            </a:pPr>
            <a:r>
              <a:rPr lang="en-GB" sz="1600" dirty="0">
                <a:solidFill>
                  <a:schemeClr val="tx1"/>
                </a:solidFill>
              </a:rPr>
              <a:t>Tipo de </a:t>
            </a:r>
            <a:r>
              <a:rPr lang="en-GB" sz="1600" dirty="0" err="1">
                <a:solidFill>
                  <a:schemeClr val="tx1"/>
                </a:solidFill>
              </a:rPr>
              <a:t>función</a:t>
            </a:r>
            <a:endParaRPr lang="en-GB" sz="1600" dirty="0">
              <a:solidFill>
                <a:schemeClr val="tx1"/>
              </a:solidFill>
            </a:endParaRPr>
          </a:p>
          <a:p>
            <a:pPr marL="0" indent="0">
              <a:buNone/>
            </a:pPr>
            <a:r>
              <a:rPr lang="en-GB" sz="1600" dirty="0" err="1">
                <a:solidFill>
                  <a:schemeClr val="tx1"/>
                </a:solidFill>
              </a:rPr>
              <a:t>Número</a:t>
            </a:r>
            <a:r>
              <a:rPr lang="en-GB" sz="1600" dirty="0">
                <a:solidFill>
                  <a:schemeClr val="tx1"/>
                </a:solidFill>
              </a:rPr>
              <a:t> de </a:t>
            </a:r>
            <a:r>
              <a:rPr lang="en-GB" sz="1600" dirty="0" err="1">
                <a:solidFill>
                  <a:schemeClr val="tx1"/>
                </a:solidFill>
              </a:rPr>
              <a:t>nodos</a:t>
            </a:r>
            <a:endParaRPr lang="en-GB" sz="1600" dirty="0">
              <a:solidFill>
                <a:schemeClr val="tx1"/>
              </a:solidFill>
            </a:endParaRPr>
          </a:p>
          <a:p>
            <a:pPr marL="0" indent="0">
              <a:buNone/>
            </a:pPr>
            <a:endParaRPr lang="es-ES" sz="1600" dirty="0">
              <a:solidFill>
                <a:schemeClr val="tx1"/>
              </a:solidFill>
            </a:endParaRPr>
          </a:p>
          <a:p>
            <a:pPr marL="0" indent="0">
              <a:buNone/>
            </a:pPr>
            <a:r>
              <a:rPr lang="es-ES" sz="1600" dirty="0">
                <a:solidFill>
                  <a:schemeClr val="tx1"/>
                </a:solidFill>
              </a:rPr>
              <a:t>Datos</a:t>
            </a:r>
          </a:p>
          <a:p>
            <a:pPr marL="0" indent="0">
              <a:buNone/>
            </a:pPr>
            <a:r>
              <a:rPr lang="es-ES" sz="1600" dirty="0">
                <a:solidFill>
                  <a:schemeClr val="tx1"/>
                </a:solidFill>
              </a:rPr>
              <a:t>Distribución de los datos</a:t>
            </a:r>
          </a:p>
        </p:txBody>
      </p:sp>
    </p:spTree>
    <p:extLst>
      <p:ext uri="{BB962C8B-B14F-4D97-AF65-F5344CB8AC3E}">
        <p14:creationId xmlns:p14="http://schemas.microsoft.com/office/powerpoint/2010/main" val="21975684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err="1"/>
              <a:t>Modelos</a:t>
            </a:r>
            <a:r>
              <a:rPr lang="en-GB" b="1" dirty="0"/>
              <a:t> </a:t>
            </a:r>
            <a:r>
              <a:rPr lang="en-GB" b="1" dirty="0" err="1"/>
              <a:t>aditivos</a:t>
            </a:r>
            <a:endParaRPr lang="en-US"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err="1"/>
              <a:t>Regresión</a:t>
            </a:r>
            <a:r>
              <a:rPr lang="en-US" sz="1400" dirty="0"/>
              <a:t> no lineal simple</a:t>
            </a:r>
            <a:endParaRPr lang="en-US" sz="1400" b="1" dirty="0">
              <a:solidFill>
                <a:schemeClr val="accent2"/>
              </a:solidFill>
              <a:latin typeface="+mn-lt"/>
            </a:endParaRPr>
          </a:p>
        </p:txBody>
      </p:sp>
      <p:sp>
        <p:nvSpPr>
          <p:cNvPr id="20" name="Flowchart: Off-page Connector 19">
            <a:extLst>
              <a:ext uri="{FF2B5EF4-FFF2-40B4-BE49-F238E27FC236}">
                <a16:creationId xmlns:a16="http://schemas.microsoft.com/office/drawing/2014/main" id="{C16F1CF6-4E24-4916-889A-4FB58B2F4347}"/>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BA40D0CB-04F1-416C-BBFC-D9446C725493}" type="slidenum">
              <a:rPr lang="en-US" sz="1100" b="1" smtClean="0"/>
              <a:t>37</a:t>
            </a:fld>
            <a:endParaRPr lang="en-US" sz="1100" b="1" dirty="0"/>
          </a:p>
        </p:txBody>
      </p:sp>
      <p:pic>
        <p:nvPicPr>
          <p:cNvPr id="3" name="Picture 2">
            <a:extLst>
              <a:ext uri="{FF2B5EF4-FFF2-40B4-BE49-F238E27FC236}">
                <a16:creationId xmlns:a16="http://schemas.microsoft.com/office/drawing/2014/main" id="{6D3C9DD7-1FC8-40C3-9F91-50C97A935D09}"/>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481053" y="2015672"/>
            <a:ext cx="3468914" cy="2570826"/>
          </a:xfrm>
          <a:prstGeom prst="rect">
            <a:avLst/>
          </a:prstGeom>
        </p:spPr>
      </p:pic>
      <p:sp>
        <p:nvSpPr>
          <p:cNvPr id="18" name="Rectangle 17">
            <a:extLst>
              <a:ext uri="{FF2B5EF4-FFF2-40B4-BE49-F238E27FC236}">
                <a16:creationId xmlns:a16="http://schemas.microsoft.com/office/drawing/2014/main" id="{1C415F6B-C907-4DF0-B983-49526B761B53}"/>
              </a:ext>
            </a:extLst>
          </p:cNvPr>
          <p:cNvSpPr/>
          <p:nvPr/>
        </p:nvSpPr>
        <p:spPr>
          <a:xfrm>
            <a:off x="4431573" y="2198542"/>
            <a:ext cx="4532915" cy="2400657"/>
          </a:xfrm>
          <a:prstGeom prst="rect">
            <a:avLst/>
          </a:prstGeom>
          <a:solidFill>
            <a:schemeClr val="bg1">
              <a:lumMod val="95000"/>
            </a:schemeClr>
          </a:solidFill>
        </p:spPr>
        <p:txBody>
          <a:bodyPr wrap="square">
            <a:spAutoFit/>
          </a:bodyPr>
          <a:lstStyle/>
          <a:p>
            <a:r>
              <a:rPr lang="en-GB" sz="1000" dirty="0">
                <a:solidFill>
                  <a:srgbClr val="000000"/>
                </a:solidFill>
                <a:latin typeface="Courier New" panose="02070309020205020404" pitchFamily="49" charset="0"/>
              </a:rPr>
              <a:t>ggplot</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d, </a:t>
            </a:r>
          </a:p>
          <a:p>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aes</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x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Weight , y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LBW</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geom_point</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alpha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FF8000"/>
                </a:solidFill>
                <a:latin typeface="Courier New" panose="02070309020205020404" pitchFamily="49" charset="0"/>
              </a:rPr>
              <a:t>0.3</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stat_smooth</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method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808080"/>
                </a:solidFill>
                <a:latin typeface="Courier New" panose="02070309020205020404" pitchFamily="49" charset="0"/>
              </a:rPr>
              <a:t>"</a:t>
            </a:r>
            <a:r>
              <a:rPr lang="en-GB" sz="1000" dirty="0" err="1">
                <a:solidFill>
                  <a:srgbClr val="808080"/>
                </a:solidFill>
                <a:latin typeface="Courier New" panose="02070309020205020404" pitchFamily="49" charset="0"/>
              </a:rPr>
              <a:t>lm</a:t>
            </a:r>
            <a:r>
              <a:rPr lang="en-GB" sz="1000" dirty="0">
                <a:solidFill>
                  <a:srgbClr val="808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linetype</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FF8000"/>
                </a:solidFill>
                <a:latin typeface="Courier New" panose="02070309020205020404" pitchFamily="49" charset="0"/>
              </a:rPr>
              <a:t>2</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stat_smooth</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method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808080"/>
                </a:solidFill>
                <a:latin typeface="Courier New" panose="02070309020205020404" pitchFamily="49" charset="0"/>
              </a:rPr>
              <a:t>"gam"</a:t>
            </a:r>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       </a:t>
            </a:r>
            <a:r>
              <a:rPr lang="en-GB" sz="1000" dirty="0">
                <a:solidFill>
                  <a:srgbClr val="8000FF"/>
                </a:solidFill>
                <a:latin typeface="Courier New" panose="02070309020205020404" pitchFamily="49" charset="0"/>
              </a:rPr>
              <a:t>formula</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y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s</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x, k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FF8000"/>
                </a:solidFill>
                <a:latin typeface="Courier New" panose="02070309020205020404" pitchFamily="49" charset="0"/>
              </a:rPr>
              <a:t>3</a:t>
            </a:r>
            <a:r>
              <a:rPr lang="en-GB" sz="1000" dirty="0">
                <a:solidFill>
                  <a:srgbClr val="000000"/>
                </a:solidFill>
                <a:latin typeface="Courier New" panose="02070309020205020404" pitchFamily="49" charset="0"/>
              </a:rPr>
              <a:t>, </a:t>
            </a:r>
            <a:r>
              <a:rPr lang="en-GB" sz="1000" dirty="0">
                <a:solidFill>
                  <a:srgbClr val="0080FF"/>
                </a:solidFill>
                <a:latin typeface="Courier New" panose="02070309020205020404" pitchFamily="49" charset="0"/>
              </a:rPr>
              <a:t>bs</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808080"/>
                </a:solidFill>
                <a:latin typeface="Courier New" panose="02070309020205020404" pitchFamily="49" charset="0"/>
              </a:rPr>
              <a:t>"cc"</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       labs</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x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808080"/>
                </a:solidFill>
                <a:latin typeface="Courier New" panose="02070309020205020404" pitchFamily="49" charset="0"/>
              </a:rPr>
              <a:t>"Peso - Kg"</a:t>
            </a:r>
            <a:r>
              <a:rPr lang="en-GB" sz="1000" dirty="0">
                <a:solidFill>
                  <a:srgbClr val="000000"/>
                </a:solidFill>
                <a:latin typeface="Courier New" panose="02070309020205020404" pitchFamily="49" charset="0"/>
              </a:rPr>
              <a:t>, y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808080"/>
                </a:solidFill>
                <a:latin typeface="Courier New" panose="02070309020205020404" pitchFamily="49" charset="0"/>
              </a:rPr>
              <a:t>"</a:t>
            </a:r>
            <a:r>
              <a:rPr lang="en-GB" sz="1000" dirty="0" err="1">
                <a:solidFill>
                  <a:srgbClr val="808080"/>
                </a:solidFill>
                <a:latin typeface="Courier New" panose="02070309020205020404" pitchFamily="49" charset="0"/>
              </a:rPr>
              <a:t>Índice</a:t>
            </a:r>
            <a:r>
              <a:rPr lang="en-GB" sz="1000" dirty="0">
                <a:solidFill>
                  <a:srgbClr val="808080"/>
                </a:solidFill>
                <a:latin typeface="Courier New" panose="02070309020205020404" pitchFamily="49" charset="0"/>
              </a:rPr>
              <a:t> LBW"</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p>
          <a:p>
            <a:endParaRPr lang="en-GB" sz="1000" dirty="0">
              <a:solidFill>
                <a:srgbClr val="000000"/>
              </a:solidFill>
              <a:latin typeface="Courier New" panose="02070309020205020404" pitchFamily="49" charset="0"/>
            </a:endParaRPr>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m0 </a:t>
            </a:r>
            <a:r>
              <a:rPr lang="en-GB" sz="1000" b="1" dirty="0">
                <a:solidFill>
                  <a:srgbClr val="000080"/>
                </a:solidFill>
                <a:latin typeface="Courier New" panose="02070309020205020404" pitchFamily="49" charset="0"/>
              </a:rPr>
              <a:t>&lt;-</a:t>
            </a:r>
            <a:r>
              <a:rPr lang="en-GB" sz="1000" dirty="0">
                <a:solidFill>
                  <a:srgbClr val="000000"/>
                </a:solidFill>
                <a:latin typeface="Courier New" panose="02070309020205020404" pitchFamily="49" charset="0"/>
              </a:rPr>
              <a:t> </a:t>
            </a:r>
            <a:r>
              <a:rPr lang="en-GB" sz="1000" dirty="0" err="1">
                <a:solidFill>
                  <a:srgbClr val="8000FF"/>
                </a:solidFill>
                <a:latin typeface="Courier New" panose="02070309020205020404" pitchFamily="49" charset="0"/>
              </a:rPr>
              <a:t>lm</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LBW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Weight, </a:t>
            </a:r>
            <a:r>
              <a:rPr lang="en-GB" sz="1000" dirty="0">
                <a:solidFill>
                  <a:srgbClr val="8000FF"/>
                </a:solidFill>
                <a:latin typeface="Courier New" panose="02070309020205020404" pitchFamily="49" charset="0"/>
              </a:rPr>
              <a:t>data</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d</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m1 </a:t>
            </a:r>
            <a:r>
              <a:rPr lang="en-GB" sz="1000" b="1" dirty="0">
                <a:solidFill>
                  <a:srgbClr val="000080"/>
                </a:solidFill>
                <a:latin typeface="Courier New" panose="02070309020205020404" pitchFamily="49" charset="0"/>
              </a:rPr>
              <a:t>&lt;-</a:t>
            </a:r>
            <a:r>
              <a:rPr lang="en-GB" sz="1000" dirty="0">
                <a:solidFill>
                  <a:srgbClr val="000000"/>
                </a:solidFill>
                <a:latin typeface="Courier New" panose="02070309020205020404" pitchFamily="49" charset="0"/>
              </a:rPr>
              <a:t> gam</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LBW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s</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Weight , k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FF8000"/>
                </a:solidFill>
                <a:latin typeface="Courier New" panose="02070309020205020404" pitchFamily="49" charset="0"/>
              </a:rPr>
              <a:t>3</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	</a:t>
            </a:r>
            <a:r>
              <a:rPr lang="en-GB" sz="1000" dirty="0">
                <a:solidFill>
                  <a:srgbClr val="8000FF"/>
                </a:solidFill>
                <a:latin typeface="Courier New" panose="02070309020205020404" pitchFamily="49" charset="0"/>
              </a:rPr>
              <a:t>data</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d, method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808080"/>
                </a:solidFill>
                <a:latin typeface="Courier New" panose="02070309020205020404" pitchFamily="49" charset="0"/>
              </a:rPr>
              <a:t>"REML"</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p>
          <a:p>
            <a:endParaRPr lang="en-GB" sz="1000" dirty="0">
              <a:solidFill>
                <a:srgbClr val="000000"/>
              </a:solidFill>
              <a:latin typeface="Courier New" panose="02070309020205020404" pitchFamily="49" charset="0"/>
            </a:endParaRPr>
          </a:p>
        </p:txBody>
      </p:sp>
      <p:pic>
        <p:nvPicPr>
          <p:cNvPr id="6" name="Picture 5">
            <a:extLst>
              <a:ext uri="{FF2B5EF4-FFF2-40B4-BE49-F238E27FC236}">
                <a16:creationId xmlns:a16="http://schemas.microsoft.com/office/drawing/2014/main" id="{BC259889-9985-4584-B625-40814AE47481}"/>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64457" y="2015673"/>
            <a:ext cx="3468914" cy="2570826"/>
          </a:xfrm>
          <a:prstGeom prst="rect">
            <a:avLst/>
          </a:prstGeom>
        </p:spPr>
      </p:pic>
      <p:sp>
        <p:nvSpPr>
          <p:cNvPr id="2" name="Rectangle 1">
            <a:extLst>
              <a:ext uri="{FF2B5EF4-FFF2-40B4-BE49-F238E27FC236}">
                <a16:creationId xmlns:a16="http://schemas.microsoft.com/office/drawing/2014/main" id="{ACA0590E-AE6F-4893-8780-D76B05E94BD7}"/>
              </a:ext>
            </a:extLst>
          </p:cNvPr>
          <p:cNvSpPr/>
          <p:nvPr/>
        </p:nvSpPr>
        <p:spPr>
          <a:xfrm>
            <a:off x="4431573" y="3151163"/>
            <a:ext cx="4532915" cy="16881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690912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22" presetClass="exit" presetSubtype="8" fill="hold" grpId="0" nodeType="withEffect">
                                  <p:stCondLst>
                                    <p:cond delay="0"/>
                                  </p:stCondLst>
                                  <p:childTnLst>
                                    <p:animEffect transition="out" filter="wipe(left)">
                                      <p:cBhvr>
                                        <p:cTn id="9" dur="500"/>
                                        <p:tgtEl>
                                          <p:spTgt spid="2"/>
                                        </p:tgtEl>
                                      </p:cBhvr>
                                    </p:animEffect>
                                    <p:set>
                                      <p:cBhvr>
                                        <p:cTn id="10"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err="1"/>
              <a:t>Modelos</a:t>
            </a:r>
            <a:r>
              <a:rPr lang="en-GB" b="1" dirty="0"/>
              <a:t> </a:t>
            </a:r>
            <a:r>
              <a:rPr lang="en-GB" b="1" dirty="0" err="1"/>
              <a:t>aditivos</a:t>
            </a:r>
            <a:endParaRPr lang="en-US"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err="1"/>
              <a:t>Verificar</a:t>
            </a:r>
            <a:r>
              <a:rPr lang="en-US" sz="1400" dirty="0"/>
              <a:t> el </a:t>
            </a:r>
            <a:r>
              <a:rPr lang="en-US" sz="1400" dirty="0" err="1"/>
              <a:t>modelo</a:t>
            </a:r>
            <a:endParaRPr lang="en-US" sz="1400" b="1" dirty="0">
              <a:solidFill>
                <a:schemeClr val="accent2"/>
              </a:solidFill>
              <a:latin typeface="+mn-lt"/>
            </a:endParaRPr>
          </a:p>
        </p:txBody>
      </p:sp>
      <p:sp>
        <p:nvSpPr>
          <p:cNvPr id="11" name="Rectangle 10">
            <a:extLst>
              <a:ext uri="{FF2B5EF4-FFF2-40B4-BE49-F238E27FC236}">
                <a16:creationId xmlns:a16="http://schemas.microsoft.com/office/drawing/2014/main" id="{25A133A3-43B2-40EF-AFA1-413E710CB87C}"/>
              </a:ext>
            </a:extLst>
          </p:cNvPr>
          <p:cNvSpPr/>
          <p:nvPr/>
        </p:nvSpPr>
        <p:spPr>
          <a:xfrm>
            <a:off x="4431573" y="1728567"/>
            <a:ext cx="4532915" cy="2862322"/>
          </a:xfrm>
          <a:prstGeom prst="rect">
            <a:avLst/>
          </a:prstGeom>
          <a:solidFill>
            <a:schemeClr val="bg1">
              <a:lumMod val="95000"/>
            </a:schemeClr>
          </a:solidFill>
        </p:spPr>
        <p:txBody>
          <a:bodyPr wrap="square">
            <a:spAutoFit/>
          </a:bodyPr>
          <a:lstStyle/>
          <a:p>
            <a:r>
              <a:rPr lang="en-GB" sz="1000" dirty="0" err="1">
                <a:solidFill>
                  <a:srgbClr val="000000"/>
                </a:solidFill>
                <a:latin typeface="Courier New" panose="02070309020205020404" pitchFamily="49" charset="0"/>
              </a:rPr>
              <a:t>gam.check</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a:t>
            </a:r>
            <a:r>
              <a:rPr lang="en-GB" sz="1000" b="1" dirty="0">
                <a:solidFill>
                  <a:srgbClr val="000080"/>
                </a:solidFill>
                <a:latin typeface="Courier New" panose="02070309020205020404" pitchFamily="49" charset="0"/>
              </a:rPr>
              <a:t>)</a:t>
            </a:r>
          </a:p>
          <a:p>
            <a:endParaRPr lang="en-GB" sz="1000" b="1" dirty="0">
              <a:solidFill>
                <a:srgbClr val="000080"/>
              </a:solidFill>
              <a:latin typeface="Courier New" panose="02070309020205020404" pitchFamily="49" charset="0"/>
            </a:endParaRPr>
          </a:p>
          <a:p>
            <a:r>
              <a:rPr lang="en-GB" sz="1000" dirty="0">
                <a:solidFill>
                  <a:srgbClr val="000000"/>
                </a:solidFill>
                <a:latin typeface="Courier New" panose="02070309020205020404" pitchFamily="49" charset="0"/>
              </a:rPr>
              <a:t>&gt;Method: REML   Optimizer: outer newton</a:t>
            </a:r>
          </a:p>
          <a:p>
            <a:r>
              <a:rPr lang="en-GB" sz="1000" dirty="0">
                <a:solidFill>
                  <a:srgbClr val="000000"/>
                </a:solidFill>
                <a:latin typeface="Courier New" panose="02070309020205020404" pitchFamily="49" charset="0"/>
              </a:rPr>
              <a:t>full convergence after 7 iterations.</a:t>
            </a:r>
          </a:p>
          <a:p>
            <a:r>
              <a:rPr lang="en-GB" sz="1000" dirty="0">
                <a:solidFill>
                  <a:srgbClr val="000000"/>
                </a:solidFill>
                <a:latin typeface="Courier New" panose="02070309020205020404" pitchFamily="49" charset="0"/>
              </a:rPr>
              <a:t>Gradient range [-0.0008537355,0.0008522113]</a:t>
            </a:r>
          </a:p>
          <a:p>
            <a:r>
              <a:rPr lang="en-GB" sz="1000" dirty="0">
                <a:solidFill>
                  <a:srgbClr val="000000"/>
                </a:solidFill>
                <a:latin typeface="Courier New" panose="02070309020205020404" pitchFamily="49" charset="0"/>
              </a:rPr>
              <a:t>(score 13091.98 &amp; scale 13.02218).</a:t>
            </a:r>
          </a:p>
          <a:p>
            <a:r>
              <a:rPr lang="en-GB" sz="1000" dirty="0">
                <a:solidFill>
                  <a:srgbClr val="000000"/>
                </a:solidFill>
                <a:latin typeface="Courier New" panose="02070309020205020404" pitchFamily="49" charset="0"/>
              </a:rPr>
              <a:t>Hessian positive definite, eigenvalue range [0.5001828,2419.501].</a:t>
            </a:r>
          </a:p>
          <a:p>
            <a:r>
              <a:rPr lang="en-GB" sz="1000" dirty="0">
                <a:solidFill>
                  <a:srgbClr val="000000"/>
                </a:solidFill>
                <a:latin typeface="Courier New" panose="02070309020205020404" pitchFamily="49" charset="0"/>
              </a:rPr>
              <a:t>Model rank =  4 / 4 </a:t>
            </a:r>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Basis dimension (k) checking results. Low p-value (k-index&lt;1) may</a:t>
            </a:r>
          </a:p>
          <a:p>
            <a:r>
              <a:rPr lang="en-GB" sz="1000" dirty="0">
                <a:solidFill>
                  <a:srgbClr val="000000"/>
                </a:solidFill>
                <a:latin typeface="Courier New" panose="02070309020205020404" pitchFamily="49" charset="0"/>
              </a:rPr>
              <a:t>indicate that k is too low, especially if </a:t>
            </a:r>
            <a:r>
              <a:rPr lang="en-GB" sz="1000" dirty="0" err="1">
                <a:solidFill>
                  <a:srgbClr val="000000"/>
                </a:solidFill>
                <a:latin typeface="Courier New" panose="02070309020205020404" pitchFamily="49" charset="0"/>
              </a:rPr>
              <a:t>edf</a:t>
            </a:r>
            <a:r>
              <a:rPr lang="en-GB" sz="1000" dirty="0">
                <a:solidFill>
                  <a:srgbClr val="000000"/>
                </a:solidFill>
                <a:latin typeface="Courier New" panose="02070309020205020404" pitchFamily="49" charset="0"/>
              </a:rPr>
              <a:t> is close to k'.</a:t>
            </a:r>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          k' </a:t>
            </a:r>
            <a:r>
              <a:rPr lang="en-GB" sz="1000" dirty="0" err="1">
                <a:solidFill>
                  <a:srgbClr val="000000"/>
                </a:solidFill>
                <a:latin typeface="Courier New" panose="02070309020205020404" pitchFamily="49" charset="0"/>
              </a:rPr>
              <a:t>edf</a:t>
            </a:r>
            <a:r>
              <a:rPr lang="en-GB" sz="1000" dirty="0">
                <a:solidFill>
                  <a:srgbClr val="000000"/>
                </a:solidFill>
                <a:latin typeface="Courier New" panose="02070309020205020404" pitchFamily="49" charset="0"/>
              </a:rPr>
              <a:t> k-index p-value  </a:t>
            </a:r>
          </a:p>
          <a:p>
            <a:r>
              <a:rPr lang="en-GB" sz="1000" b="1" dirty="0">
                <a:solidFill>
                  <a:srgbClr val="FF0000"/>
                </a:solidFill>
                <a:latin typeface="Courier New" panose="02070309020205020404" pitchFamily="49" charset="0"/>
              </a:rPr>
              <a:t>s(weight)  2   2    0.97    0.03 *</a:t>
            </a:r>
          </a:p>
          <a:p>
            <a:r>
              <a:rPr lang="en-GB" sz="1000" dirty="0">
                <a:solidFill>
                  <a:srgbClr val="000000"/>
                </a:solidFill>
                <a:latin typeface="Courier New" panose="02070309020205020404" pitchFamily="49" charset="0"/>
              </a:rPr>
              <a:t>---</a:t>
            </a:r>
          </a:p>
        </p:txBody>
      </p:sp>
      <p:sp>
        <p:nvSpPr>
          <p:cNvPr id="7" name="Flowchart: Off-page Connector 6">
            <a:extLst>
              <a:ext uri="{FF2B5EF4-FFF2-40B4-BE49-F238E27FC236}">
                <a16:creationId xmlns:a16="http://schemas.microsoft.com/office/drawing/2014/main" id="{E5EF6E79-2074-4388-A5E7-8E6E83F07B55}"/>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BA40D0CB-04F1-416C-BBFC-D9446C725493}" type="slidenum">
              <a:rPr lang="en-US" sz="1100" b="1" smtClean="0"/>
              <a:t>38</a:t>
            </a:fld>
            <a:endParaRPr lang="en-US" sz="1100" b="1" dirty="0"/>
          </a:p>
        </p:txBody>
      </p:sp>
      <p:pic>
        <p:nvPicPr>
          <p:cNvPr id="8" name="Picture 7">
            <a:extLst>
              <a:ext uri="{FF2B5EF4-FFF2-40B4-BE49-F238E27FC236}">
                <a16:creationId xmlns:a16="http://schemas.microsoft.com/office/drawing/2014/main" id="{376DD090-4A65-4E3B-9667-3165452BD149}"/>
              </a:ext>
            </a:extLst>
          </p:cNvPr>
          <p:cNvPicPr>
            <a:picLocks noChangeAspect="1"/>
          </p:cNvPicPr>
          <p:nvPr/>
        </p:nvPicPr>
        <p:blipFill>
          <a:blip r:embed="rId3"/>
          <a:stretch>
            <a:fillRect/>
          </a:stretch>
        </p:blipFill>
        <p:spPr>
          <a:xfrm>
            <a:off x="464457" y="2015671"/>
            <a:ext cx="3599156" cy="2575218"/>
          </a:xfrm>
          <a:prstGeom prst="rect">
            <a:avLst/>
          </a:prstGeom>
        </p:spPr>
      </p:pic>
    </p:spTree>
    <p:extLst>
      <p:ext uri="{BB962C8B-B14F-4D97-AF65-F5344CB8AC3E}">
        <p14:creationId xmlns:p14="http://schemas.microsoft.com/office/powerpoint/2010/main" val="35165551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err="1"/>
              <a:t>Modelos</a:t>
            </a:r>
            <a:r>
              <a:rPr lang="en-GB" b="1" dirty="0"/>
              <a:t> </a:t>
            </a:r>
            <a:r>
              <a:rPr lang="en-GB" b="1" dirty="0" err="1"/>
              <a:t>aditivos</a:t>
            </a:r>
            <a:endParaRPr lang="en-US"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err="1"/>
              <a:t>Verificar</a:t>
            </a:r>
            <a:r>
              <a:rPr lang="en-US" sz="1400" dirty="0"/>
              <a:t> el </a:t>
            </a:r>
            <a:r>
              <a:rPr lang="en-US" sz="1400" dirty="0" err="1"/>
              <a:t>modelo</a:t>
            </a:r>
            <a:endParaRPr lang="en-US" sz="1400" b="1" dirty="0">
              <a:solidFill>
                <a:schemeClr val="accent2"/>
              </a:solidFill>
            </a:endParaRPr>
          </a:p>
        </p:txBody>
      </p:sp>
      <p:sp>
        <p:nvSpPr>
          <p:cNvPr id="11" name="Rectangle 10">
            <a:extLst>
              <a:ext uri="{FF2B5EF4-FFF2-40B4-BE49-F238E27FC236}">
                <a16:creationId xmlns:a16="http://schemas.microsoft.com/office/drawing/2014/main" id="{25A133A3-43B2-40EF-AFA1-413E710CB87C}"/>
              </a:ext>
            </a:extLst>
          </p:cNvPr>
          <p:cNvSpPr/>
          <p:nvPr/>
        </p:nvSpPr>
        <p:spPr>
          <a:xfrm>
            <a:off x="4431572" y="1467069"/>
            <a:ext cx="4532915" cy="3170099"/>
          </a:xfrm>
          <a:prstGeom prst="rect">
            <a:avLst/>
          </a:prstGeom>
          <a:solidFill>
            <a:schemeClr val="bg1">
              <a:lumMod val="95000"/>
            </a:schemeClr>
          </a:solidFill>
        </p:spPr>
        <p:txBody>
          <a:bodyPr wrap="square">
            <a:spAutoFit/>
          </a:bodyPr>
          <a:lstStyle/>
          <a:p>
            <a:r>
              <a:rPr lang="en-GB" sz="1000" dirty="0">
                <a:solidFill>
                  <a:srgbClr val="000000"/>
                </a:solidFill>
                <a:latin typeface="Courier New" panose="02070309020205020404" pitchFamily="49" charset="0"/>
              </a:rPr>
              <a:t>m </a:t>
            </a:r>
            <a:r>
              <a:rPr lang="en-GB" sz="1000" b="1" dirty="0">
                <a:solidFill>
                  <a:srgbClr val="000080"/>
                </a:solidFill>
                <a:latin typeface="Courier New" panose="02070309020205020404" pitchFamily="49" charset="0"/>
              </a:rPr>
              <a:t>&lt;-</a:t>
            </a:r>
            <a:r>
              <a:rPr lang="en-GB" sz="1000" dirty="0">
                <a:solidFill>
                  <a:srgbClr val="000000"/>
                </a:solidFill>
                <a:latin typeface="Courier New" panose="02070309020205020404" pitchFamily="49" charset="0"/>
              </a:rPr>
              <a:t> gam</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LBW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s</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weight, k = </a:t>
            </a:r>
            <a:r>
              <a:rPr lang="en-GB" sz="1000" b="1" dirty="0">
                <a:solidFill>
                  <a:srgbClr val="00B050"/>
                </a:solidFill>
                <a:latin typeface="Courier New" panose="02070309020205020404" pitchFamily="49" charset="0"/>
              </a:rPr>
              <a:t>9</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8000FF"/>
                </a:solidFill>
                <a:latin typeface="Courier New" panose="02070309020205020404" pitchFamily="49" charset="0"/>
              </a:rPr>
              <a:t>data</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d, </a:t>
            </a:r>
          </a:p>
          <a:p>
            <a:r>
              <a:rPr lang="en-GB" sz="1000" dirty="0">
                <a:solidFill>
                  <a:srgbClr val="000000"/>
                </a:solidFill>
                <a:latin typeface="Courier New" panose="02070309020205020404" pitchFamily="49" charset="0"/>
              </a:rPr>
              <a:t>	method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808080"/>
                </a:solidFill>
                <a:latin typeface="Courier New" panose="02070309020205020404" pitchFamily="49" charset="0"/>
              </a:rPr>
              <a:t>"REML"</a:t>
            </a:r>
            <a:r>
              <a:rPr lang="en-GB" sz="1000" b="1" dirty="0">
                <a:solidFill>
                  <a:srgbClr val="000080"/>
                </a:solidFill>
                <a:latin typeface="Courier New" panose="02070309020205020404" pitchFamily="49" charset="0"/>
              </a:rPr>
              <a:t>)</a:t>
            </a:r>
          </a:p>
          <a:p>
            <a:r>
              <a:rPr lang="en-GB" sz="1000" dirty="0" err="1">
                <a:solidFill>
                  <a:srgbClr val="000000"/>
                </a:solidFill>
                <a:latin typeface="Courier New" panose="02070309020205020404" pitchFamily="49" charset="0"/>
              </a:rPr>
              <a:t>gam.check</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a:t>
            </a:r>
            <a:r>
              <a:rPr lang="en-GB" sz="1000" b="1" dirty="0">
                <a:solidFill>
                  <a:srgbClr val="000080"/>
                </a:solidFill>
                <a:latin typeface="Courier New" panose="02070309020205020404" pitchFamily="49" charset="0"/>
              </a:rPr>
              <a:t>)</a:t>
            </a:r>
          </a:p>
          <a:p>
            <a:endParaRPr lang="en-GB" sz="1000" b="1" dirty="0">
              <a:solidFill>
                <a:srgbClr val="000080"/>
              </a:solidFill>
              <a:latin typeface="Courier New" panose="02070309020205020404" pitchFamily="49" charset="0"/>
            </a:endParaRPr>
          </a:p>
          <a:p>
            <a:r>
              <a:rPr lang="en-GB" sz="1000" dirty="0">
                <a:solidFill>
                  <a:srgbClr val="000000"/>
                </a:solidFill>
                <a:latin typeface="Courier New" panose="02070309020205020404" pitchFamily="49" charset="0"/>
              </a:rPr>
              <a:t>&gt;Method: REML   Optimizer: outer newton</a:t>
            </a:r>
          </a:p>
          <a:p>
            <a:r>
              <a:rPr lang="en-GB" sz="1000" dirty="0">
                <a:solidFill>
                  <a:srgbClr val="000000"/>
                </a:solidFill>
                <a:latin typeface="Courier New" panose="02070309020205020404" pitchFamily="49" charset="0"/>
              </a:rPr>
              <a:t>full convergence after 7 iterations.</a:t>
            </a:r>
          </a:p>
          <a:p>
            <a:r>
              <a:rPr lang="en-GB" sz="1000" dirty="0">
                <a:solidFill>
                  <a:srgbClr val="000000"/>
                </a:solidFill>
                <a:latin typeface="Courier New" panose="02070309020205020404" pitchFamily="49" charset="0"/>
              </a:rPr>
              <a:t>Gradient range [-0.0008537355,0.0008522113]</a:t>
            </a:r>
          </a:p>
          <a:p>
            <a:r>
              <a:rPr lang="en-GB" sz="1000" dirty="0">
                <a:solidFill>
                  <a:srgbClr val="000000"/>
                </a:solidFill>
                <a:latin typeface="Courier New" panose="02070309020205020404" pitchFamily="49" charset="0"/>
              </a:rPr>
              <a:t>(score 13091.98 &amp; scale 13.02218).</a:t>
            </a:r>
          </a:p>
          <a:p>
            <a:r>
              <a:rPr lang="en-GB" sz="1000" dirty="0">
                <a:solidFill>
                  <a:srgbClr val="000000"/>
                </a:solidFill>
                <a:latin typeface="Courier New" panose="02070309020205020404" pitchFamily="49" charset="0"/>
              </a:rPr>
              <a:t>Hessian positive definite, eigenvalue range [0.5001828,2419.501].</a:t>
            </a:r>
          </a:p>
          <a:p>
            <a:r>
              <a:rPr lang="en-GB" sz="1000" dirty="0">
                <a:solidFill>
                  <a:srgbClr val="000000"/>
                </a:solidFill>
                <a:latin typeface="Courier New" panose="02070309020205020404" pitchFamily="49" charset="0"/>
              </a:rPr>
              <a:t>Model rank =  4 / 4 </a:t>
            </a:r>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Basis dimension (k) checking results. Low p-value (k-index&lt;1) may</a:t>
            </a:r>
          </a:p>
          <a:p>
            <a:r>
              <a:rPr lang="en-GB" sz="1000" dirty="0">
                <a:solidFill>
                  <a:srgbClr val="000000"/>
                </a:solidFill>
                <a:latin typeface="Courier New" panose="02070309020205020404" pitchFamily="49" charset="0"/>
              </a:rPr>
              <a:t>indicate that k is too low, especially if </a:t>
            </a:r>
            <a:r>
              <a:rPr lang="en-GB" sz="1000" dirty="0" err="1">
                <a:solidFill>
                  <a:srgbClr val="000000"/>
                </a:solidFill>
                <a:latin typeface="Courier New" panose="02070309020205020404" pitchFamily="49" charset="0"/>
              </a:rPr>
              <a:t>edf</a:t>
            </a:r>
            <a:r>
              <a:rPr lang="en-GB" sz="1000" dirty="0">
                <a:solidFill>
                  <a:srgbClr val="000000"/>
                </a:solidFill>
                <a:latin typeface="Courier New" panose="02070309020205020404" pitchFamily="49" charset="0"/>
              </a:rPr>
              <a:t> is close to k'.</a:t>
            </a:r>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             k' </a:t>
            </a:r>
            <a:r>
              <a:rPr lang="en-GB" sz="1000" dirty="0" err="1">
                <a:solidFill>
                  <a:srgbClr val="000000"/>
                </a:solidFill>
                <a:latin typeface="Courier New" panose="02070309020205020404" pitchFamily="49" charset="0"/>
              </a:rPr>
              <a:t>edf</a:t>
            </a:r>
            <a:r>
              <a:rPr lang="en-GB" sz="1000" dirty="0">
                <a:solidFill>
                  <a:srgbClr val="000000"/>
                </a:solidFill>
                <a:latin typeface="Courier New" panose="02070309020205020404" pitchFamily="49" charset="0"/>
              </a:rPr>
              <a:t> k-index p-value  </a:t>
            </a:r>
          </a:p>
          <a:p>
            <a:r>
              <a:rPr lang="en-GB" sz="1000" b="1" dirty="0">
                <a:solidFill>
                  <a:srgbClr val="00B050"/>
                </a:solidFill>
                <a:latin typeface="Courier New" panose="02070309020205020404" pitchFamily="49" charset="0"/>
              </a:rPr>
              <a:t>s(weight) 8.00 7.67    1.01    0.79</a:t>
            </a:r>
          </a:p>
          <a:p>
            <a:r>
              <a:rPr lang="en-GB" sz="1000" dirty="0">
                <a:solidFill>
                  <a:srgbClr val="000000"/>
                </a:solidFill>
                <a:latin typeface="Courier New" panose="02070309020205020404" pitchFamily="49" charset="0"/>
              </a:rPr>
              <a:t>---</a:t>
            </a:r>
          </a:p>
        </p:txBody>
      </p:sp>
      <p:sp>
        <p:nvSpPr>
          <p:cNvPr id="7" name="Flowchart: Off-page Connector 6">
            <a:extLst>
              <a:ext uri="{FF2B5EF4-FFF2-40B4-BE49-F238E27FC236}">
                <a16:creationId xmlns:a16="http://schemas.microsoft.com/office/drawing/2014/main" id="{E91B5D89-B589-478D-9DD4-7FD196A1CA18}"/>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BA40D0CB-04F1-416C-BBFC-D9446C725493}" type="slidenum">
              <a:rPr lang="en-US" sz="1100" b="1" smtClean="0"/>
              <a:t>39</a:t>
            </a:fld>
            <a:endParaRPr lang="en-US" sz="1100" b="1" dirty="0"/>
          </a:p>
        </p:txBody>
      </p:sp>
      <p:pic>
        <p:nvPicPr>
          <p:cNvPr id="9" name="Picture 8">
            <a:extLst>
              <a:ext uri="{FF2B5EF4-FFF2-40B4-BE49-F238E27FC236}">
                <a16:creationId xmlns:a16="http://schemas.microsoft.com/office/drawing/2014/main" id="{41D48ACE-2060-4591-B7FB-1135105188D5}"/>
              </a:ext>
            </a:extLst>
          </p:cNvPr>
          <p:cNvPicPr>
            <a:picLocks noChangeAspect="1"/>
          </p:cNvPicPr>
          <p:nvPr/>
        </p:nvPicPr>
        <p:blipFill>
          <a:blip r:embed="rId3"/>
          <a:stretch>
            <a:fillRect/>
          </a:stretch>
        </p:blipFill>
        <p:spPr>
          <a:xfrm>
            <a:off x="481053" y="2027545"/>
            <a:ext cx="3582559" cy="2563344"/>
          </a:xfrm>
          <a:prstGeom prst="rect">
            <a:avLst/>
          </a:prstGeom>
        </p:spPr>
      </p:pic>
    </p:spTree>
    <p:extLst>
      <p:ext uri="{BB962C8B-B14F-4D97-AF65-F5344CB8AC3E}">
        <p14:creationId xmlns:p14="http://schemas.microsoft.com/office/powerpoint/2010/main" val="11981863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s-ES" b="1"/>
              <a:t>Datos paranormales</a:t>
            </a:r>
            <a:endParaRPr lang="es-ES"/>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s-ES" sz="1400"/>
              <a:t>¿Qué hacemos cuando los datos no son normales?</a:t>
            </a:r>
            <a:endParaRPr lang="es-ES" sz="1400" b="1">
              <a:solidFill>
                <a:schemeClr val="accent2"/>
              </a:solidFill>
              <a:latin typeface="+mn-lt"/>
            </a:endParaRPr>
          </a:p>
        </p:txBody>
      </p:sp>
      <p:pic>
        <p:nvPicPr>
          <p:cNvPr id="3" name="Picture 2">
            <a:extLst>
              <a:ext uri="{FF2B5EF4-FFF2-40B4-BE49-F238E27FC236}">
                <a16:creationId xmlns:a16="http://schemas.microsoft.com/office/drawing/2014/main" id="{D4E5FA6C-5034-4D1F-8E6C-ADD0459D3A0E}"/>
              </a:ext>
            </a:extLst>
          </p:cNvPr>
          <p:cNvPicPr>
            <a:picLocks noChangeAspect="1"/>
          </p:cNvPicPr>
          <p:nvPr/>
        </p:nvPicPr>
        <p:blipFill>
          <a:blip r:embed="rId3"/>
          <a:stretch>
            <a:fillRect/>
          </a:stretch>
        </p:blipFill>
        <p:spPr>
          <a:xfrm>
            <a:off x="696350" y="1720161"/>
            <a:ext cx="3273299" cy="2731761"/>
          </a:xfrm>
          <a:prstGeom prst="rect">
            <a:avLst/>
          </a:prstGeom>
        </p:spPr>
      </p:pic>
      <p:sp>
        <p:nvSpPr>
          <p:cNvPr id="11" name="Flowchart: Off-page Connector 10">
            <a:extLst>
              <a:ext uri="{FF2B5EF4-FFF2-40B4-BE49-F238E27FC236}">
                <a16:creationId xmlns:a16="http://schemas.microsoft.com/office/drawing/2014/main" id="{00284B07-D25E-407B-BEF3-325052726C54}"/>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BA40D0CB-04F1-416C-BBFC-D9446C725493}" type="slidenum">
              <a:rPr lang="en-US" sz="1100" b="1" smtClean="0"/>
              <a:t>4</a:t>
            </a:fld>
            <a:endParaRPr lang="en-US" sz="1100" b="1" dirty="0"/>
          </a:p>
        </p:txBody>
      </p:sp>
      <p:pic>
        <p:nvPicPr>
          <p:cNvPr id="4" name="Picture 3" descr="A picture containing text, book&#10;&#10;Description automatically generated">
            <a:extLst>
              <a:ext uri="{FF2B5EF4-FFF2-40B4-BE49-F238E27FC236}">
                <a16:creationId xmlns:a16="http://schemas.microsoft.com/office/drawing/2014/main" id="{88BE0DDC-4EDE-43D0-A056-DF8B59810E3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49599" y="1725273"/>
            <a:ext cx="2588094" cy="2721535"/>
          </a:xfrm>
          <a:prstGeom prst="rect">
            <a:avLst/>
          </a:prstGeom>
        </p:spPr>
      </p:pic>
      <p:sp>
        <p:nvSpPr>
          <p:cNvPr id="5" name="Rectangle 4">
            <a:extLst>
              <a:ext uri="{FF2B5EF4-FFF2-40B4-BE49-F238E27FC236}">
                <a16:creationId xmlns:a16="http://schemas.microsoft.com/office/drawing/2014/main" id="{2C60C766-601D-4A42-AE5D-96CD1FB94A97}"/>
              </a:ext>
            </a:extLst>
          </p:cNvPr>
          <p:cNvSpPr/>
          <p:nvPr/>
        </p:nvSpPr>
        <p:spPr>
          <a:xfrm>
            <a:off x="1050234" y="4451922"/>
            <a:ext cx="2091598" cy="276999"/>
          </a:xfrm>
          <a:prstGeom prst="rect">
            <a:avLst/>
          </a:prstGeom>
        </p:spPr>
        <p:txBody>
          <a:bodyPr wrap="none">
            <a:spAutoFit/>
          </a:bodyPr>
          <a:lstStyle/>
          <a:p>
            <a:r>
              <a:rPr lang="en-GB" sz="1200" dirty="0"/>
              <a:t>Ouellet, Veronique, </a:t>
            </a:r>
            <a:r>
              <a:rPr lang="en-GB" sz="1200" i="1" dirty="0"/>
              <a:t>et al</a:t>
            </a:r>
            <a:r>
              <a:rPr lang="en-GB" sz="1200" dirty="0"/>
              <a:t>. 2011</a:t>
            </a:r>
            <a:endParaRPr lang="es-ES" sz="1200" dirty="0"/>
          </a:p>
        </p:txBody>
      </p:sp>
      <p:sp>
        <p:nvSpPr>
          <p:cNvPr id="7" name="Rectangle 6">
            <a:extLst>
              <a:ext uri="{FF2B5EF4-FFF2-40B4-BE49-F238E27FC236}">
                <a16:creationId xmlns:a16="http://schemas.microsoft.com/office/drawing/2014/main" id="{1614AC4E-7FAC-4932-80B3-C553ABAD7D2F}"/>
              </a:ext>
            </a:extLst>
          </p:cNvPr>
          <p:cNvSpPr/>
          <p:nvPr/>
        </p:nvSpPr>
        <p:spPr>
          <a:xfrm>
            <a:off x="4996590" y="4446808"/>
            <a:ext cx="2132122" cy="276999"/>
          </a:xfrm>
          <a:prstGeom prst="rect">
            <a:avLst/>
          </a:prstGeom>
        </p:spPr>
        <p:txBody>
          <a:bodyPr wrap="none">
            <a:spAutoFit/>
          </a:bodyPr>
          <a:lstStyle/>
          <a:p>
            <a:r>
              <a:rPr lang="en-GB" sz="1200" dirty="0" err="1"/>
              <a:t>Petruzzelli</a:t>
            </a:r>
            <a:r>
              <a:rPr lang="en-GB" sz="1200" dirty="0"/>
              <a:t>, Michele, </a:t>
            </a:r>
            <a:r>
              <a:rPr lang="en-GB" sz="1200" i="1" dirty="0"/>
              <a:t>et al.</a:t>
            </a:r>
            <a:r>
              <a:rPr lang="en-GB" sz="1200" dirty="0"/>
              <a:t> 2014</a:t>
            </a:r>
            <a:endParaRPr lang="es-ES" sz="1200" dirty="0"/>
          </a:p>
        </p:txBody>
      </p:sp>
    </p:spTree>
    <p:extLst>
      <p:ext uri="{BB962C8B-B14F-4D97-AF65-F5344CB8AC3E}">
        <p14:creationId xmlns:p14="http://schemas.microsoft.com/office/powerpoint/2010/main" val="40470644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err="1"/>
              <a:t>Modelos</a:t>
            </a:r>
            <a:r>
              <a:rPr lang="en-GB" b="1" dirty="0"/>
              <a:t> </a:t>
            </a:r>
            <a:r>
              <a:rPr lang="en-GB" b="1" dirty="0" err="1"/>
              <a:t>aditivos</a:t>
            </a:r>
            <a:endParaRPr lang="en-US"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err="1"/>
              <a:t>Modelo</a:t>
            </a:r>
            <a:r>
              <a:rPr lang="en-US" sz="1400" dirty="0"/>
              <a:t> </a:t>
            </a:r>
            <a:r>
              <a:rPr lang="en-US" sz="1400" dirty="0" err="1"/>
              <a:t>mixto</a:t>
            </a:r>
            <a:endParaRPr lang="en-US" sz="1400" b="1" dirty="0">
              <a:solidFill>
                <a:schemeClr val="accent2"/>
              </a:solidFill>
              <a:latin typeface="+mn-lt"/>
            </a:endParaRPr>
          </a:p>
        </p:txBody>
      </p:sp>
      <p:sp>
        <p:nvSpPr>
          <p:cNvPr id="20" name="Flowchart: Off-page Connector 19">
            <a:extLst>
              <a:ext uri="{FF2B5EF4-FFF2-40B4-BE49-F238E27FC236}">
                <a16:creationId xmlns:a16="http://schemas.microsoft.com/office/drawing/2014/main" id="{C16F1CF6-4E24-4916-889A-4FB58B2F4347}"/>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BA40D0CB-04F1-416C-BBFC-D9446C725493}" type="slidenum">
              <a:rPr lang="en-US" sz="1100" b="1" smtClean="0"/>
              <a:t>40</a:t>
            </a:fld>
            <a:endParaRPr lang="en-US" sz="1100" b="1" dirty="0"/>
          </a:p>
        </p:txBody>
      </p:sp>
      <p:sp>
        <p:nvSpPr>
          <p:cNvPr id="18" name="Rectangle 17">
            <a:extLst>
              <a:ext uri="{FF2B5EF4-FFF2-40B4-BE49-F238E27FC236}">
                <a16:creationId xmlns:a16="http://schemas.microsoft.com/office/drawing/2014/main" id="{1C415F6B-C907-4DF0-B983-49526B761B53}"/>
              </a:ext>
            </a:extLst>
          </p:cNvPr>
          <p:cNvSpPr/>
          <p:nvPr/>
        </p:nvSpPr>
        <p:spPr>
          <a:xfrm>
            <a:off x="4804229" y="2158140"/>
            <a:ext cx="3996622" cy="2400657"/>
          </a:xfrm>
          <a:prstGeom prst="rect">
            <a:avLst/>
          </a:prstGeom>
          <a:solidFill>
            <a:schemeClr val="bg1">
              <a:lumMod val="95000"/>
            </a:schemeClr>
          </a:solidFill>
        </p:spPr>
        <p:txBody>
          <a:bodyPr wrap="square">
            <a:spAutoFit/>
          </a:bodyPr>
          <a:lstStyle/>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ggplot</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d, </a:t>
            </a:r>
          </a:p>
          <a:p>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aes</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x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Weight , y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LBW, y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Sex</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geom_point</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alpha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FF8000"/>
                </a:solidFill>
                <a:latin typeface="Courier New" panose="02070309020205020404" pitchFamily="49" charset="0"/>
              </a:rPr>
              <a:t>0.3</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stat_smooth</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method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808080"/>
                </a:solidFill>
                <a:latin typeface="Courier New" panose="02070309020205020404" pitchFamily="49" charset="0"/>
              </a:rPr>
              <a:t>"</a:t>
            </a:r>
            <a:r>
              <a:rPr lang="en-GB" sz="1000" dirty="0" err="1">
                <a:solidFill>
                  <a:srgbClr val="808080"/>
                </a:solidFill>
                <a:latin typeface="Courier New" panose="02070309020205020404" pitchFamily="49" charset="0"/>
              </a:rPr>
              <a:t>lm</a:t>
            </a:r>
            <a:r>
              <a:rPr lang="en-GB" sz="1000" dirty="0">
                <a:solidFill>
                  <a:srgbClr val="808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linetype</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FF8000"/>
                </a:solidFill>
                <a:latin typeface="Courier New" panose="02070309020205020404" pitchFamily="49" charset="0"/>
              </a:rPr>
              <a:t>2</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stat_smooth</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method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808080"/>
                </a:solidFill>
                <a:latin typeface="Courier New" panose="02070309020205020404" pitchFamily="49" charset="0"/>
              </a:rPr>
              <a:t>"gam"</a:t>
            </a:r>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       </a:t>
            </a:r>
            <a:r>
              <a:rPr lang="en-GB" sz="1000" dirty="0">
                <a:solidFill>
                  <a:srgbClr val="8000FF"/>
                </a:solidFill>
                <a:latin typeface="Courier New" panose="02070309020205020404" pitchFamily="49" charset="0"/>
              </a:rPr>
              <a:t>formula</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y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s</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x, k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FF8000"/>
                </a:solidFill>
                <a:latin typeface="Courier New" panose="02070309020205020404" pitchFamily="49" charset="0"/>
              </a:rPr>
              <a:t>3</a:t>
            </a:r>
            <a:r>
              <a:rPr lang="en-GB" sz="1000" dirty="0">
                <a:solidFill>
                  <a:srgbClr val="000000"/>
                </a:solidFill>
                <a:latin typeface="Courier New" panose="02070309020205020404" pitchFamily="49" charset="0"/>
              </a:rPr>
              <a:t>, </a:t>
            </a:r>
            <a:r>
              <a:rPr lang="en-GB" sz="1000" dirty="0">
                <a:solidFill>
                  <a:srgbClr val="0080FF"/>
                </a:solidFill>
                <a:latin typeface="Courier New" panose="02070309020205020404" pitchFamily="49" charset="0"/>
              </a:rPr>
              <a:t>bs</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808080"/>
                </a:solidFill>
                <a:latin typeface="Courier New" panose="02070309020205020404" pitchFamily="49" charset="0"/>
              </a:rPr>
              <a:t>"cc"</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       labs</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x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808080"/>
                </a:solidFill>
                <a:latin typeface="Courier New" panose="02070309020205020404" pitchFamily="49" charset="0"/>
              </a:rPr>
              <a:t>"Peso - Kg"</a:t>
            </a:r>
            <a:r>
              <a:rPr lang="en-GB" sz="1000" dirty="0">
                <a:solidFill>
                  <a:srgbClr val="000000"/>
                </a:solidFill>
                <a:latin typeface="Courier New" panose="02070309020205020404" pitchFamily="49" charset="0"/>
              </a:rPr>
              <a:t>, y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808080"/>
                </a:solidFill>
                <a:latin typeface="Courier New" panose="02070309020205020404" pitchFamily="49" charset="0"/>
              </a:rPr>
              <a:t>"</a:t>
            </a:r>
            <a:r>
              <a:rPr lang="en-GB" sz="1000" dirty="0" err="1">
                <a:solidFill>
                  <a:srgbClr val="808080"/>
                </a:solidFill>
                <a:latin typeface="Courier New" panose="02070309020205020404" pitchFamily="49" charset="0"/>
              </a:rPr>
              <a:t>Índice</a:t>
            </a:r>
            <a:r>
              <a:rPr lang="en-GB" sz="1000" dirty="0">
                <a:solidFill>
                  <a:srgbClr val="808080"/>
                </a:solidFill>
                <a:latin typeface="Courier New" panose="02070309020205020404" pitchFamily="49" charset="0"/>
              </a:rPr>
              <a:t> LBW"</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m1.3 </a:t>
            </a:r>
            <a:r>
              <a:rPr lang="en-GB" sz="1000" b="1" dirty="0">
                <a:solidFill>
                  <a:srgbClr val="000080"/>
                </a:solidFill>
                <a:latin typeface="Courier New" panose="02070309020205020404" pitchFamily="49" charset="0"/>
              </a:rPr>
              <a:t>&lt;-</a:t>
            </a:r>
            <a:r>
              <a:rPr lang="en-GB" sz="1000" dirty="0">
                <a:solidFill>
                  <a:srgbClr val="000000"/>
                </a:solidFill>
                <a:latin typeface="Courier New" panose="02070309020205020404" pitchFamily="49" charset="0"/>
              </a:rPr>
              <a:t> gam</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LBW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s</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Weight , k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FF8000"/>
                </a:solidFill>
                <a:latin typeface="Courier New" panose="02070309020205020404" pitchFamily="49" charset="0"/>
              </a:rPr>
              <a:t>9</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Sex, </a:t>
            </a:r>
          </a:p>
          <a:p>
            <a:r>
              <a:rPr lang="en-GB" sz="1000" dirty="0">
                <a:solidFill>
                  <a:srgbClr val="000000"/>
                </a:solidFill>
                <a:latin typeface="Courier New" panose="02070309020205020404" pitchFamily="49" charset="0"/>
              </a:rPr>
              <a:t>	</a:t>
            </a:r>
            <a:r>
              <a:rPr lang="en-GB" sz="1000" dirty="0">
                <a:solidFill>
                  <a:srgbClr val="8000FF"/>
                </a:solidFill>
                <a:latin typeface="Courier New" panose="02070309020205020404" pitchFamily="49" charset="0"/>
              </a:rPr>
              <a:t>data</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d, </a:t>
            </a:r>
          </a:p>
          <a:p>
            <a:r>
              <a:rPr lang="en-GB" sz="1000" dirty="0">
                <a:solidFill>
                  <a:srgbClr val="000000"/>
                </a:solidFill>
                <a:latin typeface="Courier New" panose="02070309020205020404" pitchFamily="49" charset="0"/>
              </a:rPr>
              <a:t>	method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808080"/>
                </a:solidFill>
                <a:latin typeface="Courier New" panose="02070309020205020404" pitchFamily="49" charset="0"/>
              </a:rPr>
              <a:t>"REML"</a:t>
            </a:r>
            <a:r>
              <a:rPr lang="en-GB" sz="1000" b="1" dirty="0">
                <a:solidFill>
                  <a:srgbClr val="000080"/>
                </a:solidFill>
                <a:latin typeface="Courier New" panose="02070309020205020404" pitchFamily="49" charset="0"/>
              </a:rPr>
              <a:t>)</a:t>
            </a:r>
            <a:endParaRPr lang="en-GB" sz="1000" dirty="0">
              <a:solidFill>
                <a:srgbClr val="000000"/>
              </a:solidFill>
              <a:latin typeface="Courier New" panose="02070309020205020404" pitchFamily="49" charset="0"/>
            </a:endParaRPr>
          </a:p>
          <a:p>
            <a:endParaRPr lang="en-GB" sz="1000" dirty="0">
              <a:solidFill>
                <a:srgbClr val="000000"/>
              </a:solidFill>
              <a:latin typeface="Courier New" panose="02070309020205020404" pitchFamily="49" charset="0"/>
            </a:endParaRPr>
          </a:p>
          <a:p>
            <a:endParaRPr lang="en-GB" sz="1000" dirty="0">
              <a:solidFill>
                <a:srgbClr val="000000"/>
              </a:solidFill>
              <a:latin typeface="Courier New" panose="02070309020205020404" pitchFamily="49" charset="0"/>
            </a:endParaRPr>
          </a:p>
        </p:txBody>
      </p:sp>
      <p:pic>
        <p:nvPicPr>
          <p:cNvPr id="11" name="Picture 10">
            <a:extLst>
              <a:ext uri="{FF2B5EF4-FFF2-40B4-BE49-F238E27FC236}">
                <a16:creationId xmlns:a16="http://schemas.microsoft.com/office/drawing/2014/main" id="{7A1D3BE2-C34D-434E-A6D4-F3F6999595A3}"/>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481053" y="2075542"/>
            <a:ext cx="3459576" cy="2483255"/>
          </a:xfrm>
          <a:prstGeom prst="rect">
            <a:avLst/>
          </a:prstGeom>
        </p:spPr>
      </p:pic>
    </p:spTree>
    <p:extLst>
      <p:ext uri="{BB962C8B-B14F-4D97-AF65-F5344CB8AC3E}">
        <p14:creationId xmlns:p14="http://schemas.microsoft.com/office/powerpoint/2010/main" val="1916898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err="1"/>
              <a:t>Modelos</a:t>
            </a:r>
            <a:r>
              <a:rPr lang="en-GB" b="1" dirty="0"/>
              <a:t> </a:t>
            </a:r>
            <a:r>
              <a:rPr lang="en-GB" b="1" dirty="0" err="1"/>
              <a:t>aditivos</a:t>
            </a:r>
            <a:endParaRPr lang="en-US"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err="1"/>
              <a:t>Modelo</a:t>
            </a:r>
            <a:r>
              <a:rPr lang="en-US" sz="1400" dirty="0"/>
              <a:t> </a:t>
            </a:r>
            <a:r>
              <a:rPr lang="en-US" sz="1400" dirty="0" err="1"/>
              <a:t>mixto</a:t>
            </a:r>
            <a:endParaRPr lang="en-US" sz="1400" b="1" dirty="0">
              <a:solidFill>
                <a:schemeClr val="accent2"/>
              </a:solidFill>
            </a:endParaRPr>
          </a:p>
        </p:txBody>
      </p:sp>
      <p:sp>
        <p:nvSpPr>
          <p:cNvPr id="20" name="Flowchart: Off-page Connector 19">
            <a:extLst>
              <a:ext uri="{FF2B5EF4-FFF2-40B4-BE49-F238E27FC236}">
                <a16:creationId xmlns:a16="http://schemas.microsoft.com/office/drawing/2014/main" id="{C16F1CF6-4E24-4916-889A-4FB58B2F4347}"/>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BA40D0CB-04F1-416C-BBFC-D9446C725493}" type="slidenum">
              <a:rPr lang="en-US" sz="1100" b="1" smtClean="0"/>
              <a:t>41</a:t>
            </a:fld>
            <a:endParaRPr lang="en-US" sz="1100" b="1" dirty="0"/>
          </a:p>
        </p:txBody>
      </p:sp>
      <p:sp>
        <p:nvSpPr>
          <p:cNvPr id="18" name="Rectangle 17">
            <a:extLst>
              <a:ext uri="{FF2B5EF4-FFF2-40B4-BE49-F238E27FC236}">
                <a16:creationId xmlns:a16="http://schemas.microsoft.com/office/drawing/2014/main" id="{1C415F6B-C907-4DF0-B983-49526B761B53}"/>
              </a:ext>
            </a:extLst>
          </p:cNvPr>
          <p:cNvSpPr/>
          <p:nvPr/>
        </p:nvSpPr>
        <p:spPr>
          <a:xfrm>
            <a:off x="4806883" y="2158140"/>
            <a:ext cx="3993968" cy="2400657"/>
          </a:xfrm>
          <a:prstGeom prst="rect">
            <a:avLst/>
          </a:prstGeom>
          <a:solidFill>
            <a:schemeClr val="bg1">
              <a:lumMod val="95000"/>
            </a:schemeClr>
          </a:solidFill>
        </p:spPr>
        <p:txBody>
          <a:bodyPr wrap="square">
            <a:spAutoFit/>
          </a:bodyPr>
          <a:lstStyle/>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ggplot</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d, </a:t>
            </a:r>
          </a:p>
          <a:p>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aes</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x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Weight , y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LBW, y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Sex</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geom_point</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alpha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FF8000"/>
                </a:solidFill>
                <a:latin typeface="Courier New" panose="02070309020205020404" pitchFamily="49" charset="0"/>
              </a:rPr>
              <a:t>0.3</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stat_smooth</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method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808080"/>
                </a:solidFill>
                <a:latin typeface="Courier New" panose="02070309020205020404" pitchFamily="49" charset="0"/>
              </a:rPr>
              <a:t>"</a:t>
            </a:r>
            <a:r>
              <a:rPr lang="en-GB" sz="1000" dirty="0" err="1">
                <a:solidFill>
                  <a:srgbClr val="808080"/>
                </a:solidFill>
                <a:latin typeface="Courier New" panose="02070309020205020404" pitchFamily="49" charset="0"/>
              </a:rPr>
              <a:t>lm</a:t>
            </a:r>
            <a:r>
              <a:rPr lang="en-GB" sz="1000" dirty="0">
                <a:solidFill>
                  <a:srgbClr val="808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linetype</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FF8000"/>
                </a:solidFill>
                <a:latin typeface="Courier New" panose="02070309020205020404" pitchFamily="49" charset="0"/>
              </a:rPr>
              <a:t>2</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stat_smooth</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method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808080"/>
                </a:solidFill>
                <a:latin typeface="Courier New" panose="02070309020205020404" pitchFamily="49" charset="0"/>
              </a:rPr>
              <a:t>"gam"</a:t>
            </a:r>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       </a:t>
            </a:r>
            <a:r>
              <a:rPr lang="en-GB" sz="1000" dirty="0">
                <a:solidFill>
                  <a:srgbClr val="8000FF"/>
                </a:solidFill>
                <a:latin typeface="Courier New" panose="02070309020205020404" pitchFamily="49" charset="0"/>
              </a:rPr>
              <a:t>formula</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y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s</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x, k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FF8000"/>
                </a:solidFill>
                <a:latin typeface="Courier New" panose="02070309020205020404" pitchFamily="49" charset="0"/>
              </a:rPr>
              <a:t>3</a:t>
            </a:r>
            <a:r>
              <a:rPr lang="en-GB" sz="1000" dirty="0">
                <a:solidFill>
                  <a:srgbClr val="000000"/>
                </a:solidFill>
                <a:latin typeface="Courier New" panose="02070309020205020404" pitchFamily="49" charset="0"/>
              </a:rPr>
              <a:t>, </a:t>
            </a:r>
            <a:r>
              <a:rPr lang="en-GB" sz="1000" dirty="0">
                <a:solidFill>
                  <a:srgbClr val="0080FF"/>
                </a:solidFill>
                <a:latin typeface="Courier New" panose="02070309020205020404" pitchFamily="49" charset="0"/>
              </a:rPr>
              <a:t>bs</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808080"/>
                </a:solidFill>
                <a:latin typeface="Courier New" panose="02070309020205020404" pitchFamily="49" charset="0"/>
              </a:rPr>
              <a:t>"cc"</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       labs</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x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808080"/>
                </a:solidFill>
                <a:latin typeface="Courier New" panose="02070309020205020404" pitchFamily="49" charset="0"/>
              </a:rPr>
              <a:t>"Peso - Kg"</a:t>
            </a:r>
            <a:r>
              <a:rPr lang="en-GB" sz="1000" dirty="0">
                <a:solidFill>
                  <a:srgbClr val="000000"/>
                </a:solidFill>
                <a:latin typeface="Courier New" panose="02070309020205020404" pitchFamily="49" charset="0"/>
              </a:rPr>
              <a:t>, y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808080"/>
                </a:solidFill>
                <a:latin typeface="Courier New" panose="02070309020205020404" pitchFamily="49" charset="0"/>
              </a:rPr>
              <a:t>"</a:t>
            </a:r>
            <a:r>
              <a:rPr lang="en-GB" sz="1000" dirty="0" err="1">
                <a:solidFill>
                  <a:srgbClr val="808080"/>
                </a:solidFill>
                <a:latin typeface="Courier New" panose="02070309020205020404" pitchFamily="49" charset="0"/>
              </a:rPr>
              <a:t>Índice</a:t>
            </a:r>
            <a:r>
              <a:rPr lang="en-GB" sz="1000" dirty="0">
                <a:solidFill>
                  <a:srgbClr val="808080"/>
                </a:solidFill>
                <a:latin typeface="Courier New" panose="02070309020205020404" pitchFamily="49" charset="0"/>
              </a:rPr>
              <a:t> LBW"</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m1.3 </a:t>
            </a:r>
            <a:r>
              <a:rPr lang="en-GB" sz="1000" b="1" dirty="0">
                <a:solidFill>
                  <a:srgbClr val="000080"/>
                </a:solidFill>
                <a:latin typeface="Courier New" panose="02070309020205020404" pitchFamily="49" charset="0"/>
              </a:rPr>
              <a:t>&lt;-</a:t>
            </a:r>
            <a:r>
              <a:rPr lang="en-GB" sz="1000" dirty="0">
                <a:solidFill>
                  <a:srgbClr val="000000"/>
                </a:solidFill>
                <a:latin typeface="Courier New" panose="02070309020205020404" pitchFamily="49" charset="0"/>
              </a:rPr>
              <a:t> gam</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LBW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s</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Weight , k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FF8000"/>
                </a:solidFill>
                <a:latin typeface="Courier New" panose="02070309020205020404" pitchFamily="49" charset="0"/>
              </a:rPr>
              <a:t>9</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Sex, </a:t>
            </a:r>
          </a:p>
          <a:p>
            <a:r>
              <a:rPr lang="en-GB" sz="1000" dirty="0">
                <a:solidFill>
                  <a:srgbClr val="000000"/>
                </a:solidFill>
                <a:latin typeface="Courier New" panose="02070309020205020404" pitchFamily="49" charset="0"/>
              </a:rPr>
              <a:t>	</a:t>
            </a:r>
            <a:r>
              <a:rPr lang="en-GB" sz="1000" dirty="0">
                <a:solidFill>
                  <a:srgbClr val="8000FF"/>
                </a:solidFill>
                <a:latin typeface="Courier New" panose="02070309020205020404" pitchFamily="49" charset="0"/>
              </a:rPr>
              <a:t>data</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d, </a:t>
            </a:r>
          </a:p>
          <a:p>
            <a:r>
              <a:rPr lang="en-GB" sz="1000" dirty="0">
                <a:solidFill>
                  <a:srgbClr val="000000"/>
                </a:solidFill>
                <a:latin typeface="Courier New" panose="02070309020205020404" pitchFamily="49" charset="0"/>
              </a:rPr>
              <a:t>	method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808080"/>
                </a:solidFill>
                <a:latin typeface="Courier New" panose="02070309020205020404" pitchFamily="49" charset="0"/>
              </a:rPr>
              <a:t>"REML"</a:t>
            </a:r>
            <a:r>
              <a:rPr lang="en-GB" sz="1000" b="1" dirty="0">
                <a:solidFill>
                  <a:srgbClr val="000080"/>
                </a:solidFill>
                <a:latin typeface="Courier New" panose="02070309020205020404" pitchFamily="49" charset="0"/>
              </a:rPr>
              <a:t>)</a:t>
            </a:r>
            <a:endParaRPr lang="en-GB" sz="1000" dirty="0">
              <a:solidFill>
                <a:srgbClr val="000000"/>
              </a:solidFill>
              <a:latin typeface="Courier New" panose="02070309020205020404" pitchFamily="49" charset="0"/>
            </a:endParaRPr>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summary</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m1.3</a:t>
            </a:r>
            <a:r>
              <a:rPr lang="en-GB" sz="1000" b="1" dirty="0">
                <a:solidFill>
                  <a:srgbClr val="000080"/>
                </a:solidFill>
                <a:latin typeface="Courier New" panose="02070309020205020404" pitchFamily="49" charset="0"/>
              </a:rPr>
              <a:t>)</a:t>
            </a:r>
            <a:endParaRPr lang="en-GB" sz="1000" dirty="0">
              <a:solidFill>
                <a:srgbClr val="000000"/>
              </a:solidFill>
              <a:latin typeface="Courier New" panose="02070309020205020404" pitchFamily="49" charset="0"/>
            </a:endParaRPr>
          </a:p>
        </p:txBody>
      </p:sp>
      <p:pic>
        <p:nvPicPr>
          <p:cNvPr id="11" name="Picture 10">
            <a:extLst>
              <a:ext uri="{FF2B5EF4-FFF2-40B4-BE49-F238E27FC236}">
                <a16:creationId xmlns:a16="http://schemas.microsoft.com/office/drawing/2014/main" id="{7A1D3BE2-C34D-434E-A6D4-F3F6999595A3}"/>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81053" y="2075542"/>
            <a:ext cx="3459576" cy="2483255"/>
          </a:xfrm>
          <a:prstGeom prst="rect">
            <a:avLst/>
          </a:prstGeom>
        </p:spPr>
      </p:pic>
      <p:sp>
        <p:nvSpPr>
          <p:cNvPr id="7" name="Rectangle 6">
            <a:extLst>
              <a:ext uri="{FF2B5EF4-FFF2-40B4-BE49-F238E27FC236}">
                <a16:creationId xmlns:a16="http://schemas.microsoft.com/office/drawing/2014/main" id="{83B64F76-1BCC-47D9-B29D-E58CB6E984A0}"/>
              </a:ext>
            </a:extLst>
          </p:cNvPr>
          <p:cNvSpPr/>
          <p:nvPr/>
        </p:nvSpPr>
        <p:spPr>
          <a:xfrm>
            <a:off x="273969" y="2075542"/>
            <a:ext cx="3993968" cy="2585323"/>
          </a:xfrm>
          <a:prstGeom prst="rect">
            <a:avLst/>
          </a:prstGeom>
          <a:solidFill>
            <a:schemeClr val="bg1">
              <a:lumMod val="95000"/>
            </a:schemeClr>
          </a:solidFill>
        </p:spPr>
        <p:txBody>
          <a:bodyPr wrap="square">
            <a:spAutoFit/>
          </a:bodyPr>
          <a:lstStyle/>
          <a:p>
            <a:endParaRPr lang="en-GB" sz="900" dirty="0">
              <a:solidFill>
                <a:srgbClr val="000000"/>
              </a:solidFill>
              <a:latin typeface="Courier New" panose="02070309020205020404" pitchFamily="49" charset="0"/>
            </a:endParaRPr>
          </a:p>
          <a:p>
            <a:r>
              <a:rPr lang="en-GB" sz="900" dirty="0">
                <a:solidFill>
                  <a:srgbClr val="000000"/>
                </a:solidFill>
                <a:latin typeface="Courier New" panose="02070309020205020404" pitchFamily="49" charset="0"/>
              </a:rPr>
              <a:t>Family: gaussian </a:t>
            </a:r>
          </a:p>
          <a:p>
            <a:r>
              <a:rPr lang="en-GB" sz="900" dirty="0">
                <a:solidFill>
                  <a:srgbClr val="000000"/>
                </a:solidFill>
                <a:latin typeface="Courier New" panose="02070309020205020404" pitchFamily="49" charset="0"/>
              </a:rPr>
              <a:t>Link function: identity </a:t>
            </a:r>
          </a:p>
          <a:p>
            <a:endParaRPr lang="en-GB" sz="900" dirty="0">
              <a:solidFill>
                <a:srgbClr val="000000"/>
              </a:solidFill>
              <a:latin typeface="Courier New" panose="02070309020205020404" pitchFamily="49" charset="0"/>
            </a:endParaRPr>
          </a:p>
          <a:p>
            <a:r>
              <a:rPr lang="en-GB" sz="900" dirty="0">
                <a:solidFill>
                  <a:srgbClr val="000000"/>
                </a:solidFill>
                <a:latin typeface="Courier New" panose="02070309020205020404" pitchFamily="49" charset="0"/>
              </a:rPr>
              <a:t>Parametric coefficients:</a:t>
            </a:r>
          </a:p>
          <a:p>
            <a:r>
              <a:rPr lang="en-GB" sz="900" dirty="0">
                <a:solidFill>
                  <a:srgbClr val="000000"/>
                </a:solidFill>
                <a:latin typeface="Courier New" panose="02070309020205020404" pitchFamily="49" charset="0"/>
              </a:rPr>
              <a:t>            Estimate Std. Error t value </a:t>
            </a:r>
            <a:r>
              <a:rPr lang="en-GB" sz="900" dirty="0" err="1">
                <a:solidFill>
                  <a:srgbClr val="000000"/>
                </a:solidFill>
                <a:latin typeface="Courier New" panose="02070309020205020404" pitchFamily="49" charset="0"/>
              </a:rPr>
              <a:t>Pr</a:t>
            </a:r>
            <a:r>
              <a:rPr lang="en-GB" sz="900" dirty="0">
                <a:solidFill>
                  <a:srgbClr val="000000"/>
                </a:solidFill>
                <a:latin typeface="Courier New" panose="02070309020205020404" pitchFamily="49" charset="0"/>
              </a:rPr>
              <a:t>(&gt;|t|)    </a:t>
            </a:r>
          </a:p>
          <a:p>
            <a:r>
              <a:rPr lang="en-GB" sz="900" dirty="0">
                <a:solidFill>
                  <a:srgbClr val="000000"/>
                </a:solidFill>
                <a:latin typeface="Courier New" panose="02070309020205020404" pitchFamily="49" charset="0"/>
              </a:rPr>
              <a:t>(Intercept) 46.28519    0.07576  610.94   &lt;2e-16 ***</a:t>
            </a:r>
          </a:p>
          <a:p>
            <a:r>
              <a:rPr lang="en-GB" sz="900" b="1" dirty="0">
                <a:solidFill>
                  <a:srgbClr val="00B050"/>
                </a:solidFill>
                <a:latin typeface="Courier New" panose="02070309020205020404" pitchFamily="49" charset="0"/>
              </a:rPr>
              <a:t>Sex2        10.30548    0.10998   93.71   &lt;2e-16 ***</a:t>
            </a:r>
          </a:p>
          <a:p>
            <a:r>
              <a:rPr lang="en-GB" sz="900" dirty="0">
                <a:solidFill>
                  <a:srgbClr val="000000"/>
                </a:solidFill>
                <a:latin typeface="Courier New" panose="02070309020205020404" pitchFamily="49" charset="0"/>
              </a:rPr>
              <a:t>---</a:t>
            </a:r>
          </a:p>
          <a:p>
            <a:r>
              <a:rPr lang="en-GB" sz="900" dirty="0" err="1">
                <a:solidFill>
                  <a:srgbClr val="000000"/>
                </a:solidFill>
                <a:latin typeface="Courier New" panose="02070309020205020404" pitchFamily="49" charset="0"/>
              </a:rPr>
              <a:t>Signif</a:t>
            </a:r>
            <a:r>
              <a:rPr lang="en-GB" sz="900" dirty="0">
                <a:solidFill>
                  <a:srgbClr val="000000"/>
                </a:solidFill>
                <a:latin typeface="Courier New" panose="02070309020205020404" pitchFamily="49" charset="0"/>
              </a:rPr>
              <a:t>. codes:  0 ‘***’ 0.001 ‘**’ 0.01 ‘*’ </a:t>
            </a:r>
          </a:p>
          <a:p>
            <a:r>
              <a:rPr lang="en-GB" sz="900" dirty="0">
                <a:solidFill>
                  <a:srgbClr val="000000"/>
                </a:solidFill>
                <a:latin typeface="Courier New" panose="02070309020205020404" pitchFamily="49" charset="0"/>
              </a:rPr>
              <a:t>Approximate significance of smooth terms:</a:t>
            </a:r>
          </a:p>
          <a:p>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edf</a:t>
            </a:r>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Ref.df</a:t>
            </a:r>
            <a:r>
              <a:rPr lang="en-GB" sz="900" dirty="0">
                <a:solidFill>
                  <a:srgbClr val="000000"/>
                </a:solidFill>
                <a:latin typeface="Courier New" panose="02070309020205020404" pitchFamily="49" charset="0"/>
              </a:rPr>
              <a:t>    F p-value    </a:t>
            </a:r>
          </a:p>
          <a:p>
            <a:r>
              <a:rPr lang="en-GB" sz="900" b="1" dirty="0">
                <a:solidFill>
                  <a:srgbClr val="00B050"/>
                </a:solidFill>
                <a:latin typeface="Courier New" panose="02070309020205020404" pitchFamily="49" charset="0"/>
              </a:rPr>
              <a:t>s(Weight) 7.669  7.963 1609  &lt;2e-16 ***</a:t>
            </a:r>
          </a:p>
          <a:p>
            <a:r>
              <a:rPr lang="en-GB" sz="900" dirty="0">
                <a:solidFill>
                  <a:srgbClr val="000000"/>
                </a:solidFill>
                <a:latin typeface="Courier New" panose="02070309020205020404" pitchFamily="49" charset="0"/>
              </a:rPr>
              <a:t>---</a:t>
            </a:r>
          </a:p>
          <a:p>
            <a:r>
              <a:rPr lang="en-GB" sz="900" dirty="0" err="1">
                <a:solidFill>
                  <a:srgbClr val="000000"/>
                </a:solidFill>
                <a:latin typeface="Courier New" panose="02070309020205020404" pitchFamily="49" charset="0"/>
              </a:rPr>
              <a:t>Signif</a:t>
            </a:r>
            <a:r>
              <a:rPr lang="en-GB" sz="900" dirty="0">
                <a:solidFill>
                  <a:srgbClr val="000000"/>
                </a:solidFill>
                <a:latin typeface="Courier New" panose="02070309020205020404" pitchFamily="49" charset="0"/>
              </a:rPr>
              <a:t>. codes:  0 ‘***’ 0.001 ‘**’ 0.01 ‘*’</a:t>
            </a:r>
          </a:p>
          <a:p>
            <a:endParaRPr lang="en-GB" sz="900" dirty="0">
              <a:solidFill>
                <a:srgbClr val="000000"/>
              </a:solidFill>
              <a:latin typeface="Courier New" panose="02070309020205020404" pitchFamily="49" charset="0"/>
            </a:endParaRPr>
          </a:p>
          <a:p>
            <a:r>
              <a:rPr lang="en-GB" sz="900" dirty="0">
                <a:solidFill>
                  <a:srgbClr val="000000"/>
                </a:solidFill>
                <a:latin typeface="Courier New" panose="02070309020205020404" pitchFamily="49" charset="0"/>
              </a:rPr>
              <a:t>R-sq.(</a:t>
            </a:r>
            <a:r>
              <a:rPr lang="en-GB" sz="900" dirty="0" err="1">
                <a:solidFill>
                  <a:srgbClr val="000000"/>
                </a:solidFill>
                <a:latin typeface="Courier New" panose="02070309020205020404" pitchFamily="49" charset="0"/>
              </a:rPr>
              <a:t>adj</a:t>
            </a:r>
            <a:r>
              <a:rPr lang="en-GB" sz="900" dirty="0">
                <a:solidFill>
                  <a:srgbClr val="000000"/>
                </a:solidFill>
                <a:latin typeface="Courier New" panose="02070309020205020404" pitchFamily="49" charset="0"/>
              </a:rPr>
              <a:t>) =  0.875   </a:t>
            </a:r>
            <a:r>
              <a:rPr lang="en-GB" sz="900" b="1" dirty="0">
                <a:solidFill>
                  <a:srgbClr val="00B050"/>
                </a:solidFill>
                <a:latin typeface="Courier New" panose="02070309020205020404" pitchFamily="49" charset="0"/>
              </a:rPr>
              <a:t>Deviance explained = 87.5%</a:t>
            </a:r>
          </a:p>
          <a:p>
            <a:r>
              <a:rPr lang="en-GB" sz="900" dirty="0">
                <a:solidFill>
                  <a:srgbClr val="000000"/>
                </a:solidFill>
                <a:latin typeface="Courier New" panose="02070309020205020404" pitchFamily="49" charset="0"/>
              </a:rPr>
              <a:t>-REML =  13009  Scale est. = 12.528    n = 4842</a:t>
            </a:r>
          </a:p>
        </p:txBody>
      </p:sp>
    </p:spTree>
    <p:extLst>
      <p:ext uri="{BB962C8B-B14F-4D97-AF65-F5344CB8AC3E}">
        <p14:creationId xmlns:p14="http://schemas.microsoft.com/office/powerpoint/2010/main" val="5184300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514349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7808F54-A6F2-4731-AA86-32BF03227137}"/>
              </a:ext>
            </a:extLst>
          </p:cNvPr>
          <p:cNvSpPr/>
          <p:nvPr/>
        </p:nvSpPr>
        <p:spPr>
          <a:xfrm>
            <a:off x="457200" y="3291830"/>
            <a:ext cx="8156162" cy="1477328"/>
          </a:xfrm>
          <a:prstGeom prst="rect">
            <a:avLst/>
          </a:prstGeom>
          <a:solidFill>
            <a:schemeClr val="bg1">
              <a:lumMod val="95000"/>
            </a:schemeClr>
          </a:solidFill>
        </p:spPr>
        <p:txBody>
          <a:bodyPr wrap="square" anchor="t">
            <a:spAutoFit/>
          </a:bodyPr>
          <a:lstStyle/>
          <a:p>
            <a:r>
              <a:rPr lang="en-GB" sz="1000" dirty="0">
                <a:solidFill>
                  <a:srgbClr val="8000FF"/>
                </a:solidFill>
                <a:latin typeface="Courier New" panose="02070309020205020404" pitchFamily="49" charset="0"/>
              </a:rPr>
              <a:t>library</a:t>
            </a:r>
            <a:r>
              <a:rPr lang="en-GB" sz="1000" b="1" dirty="0">
                <a:solidFill>
                  <a:srgbClr val="000080"/>
                </a:solidFill>
                <a:latin typeface="Courier New" panose="02070309020205020404" pitchFamily="49" charset="0"/>
              </a:rPr>
              <a:t>(</a:t>
            </a:r>
            <a:r>
              <a:rPr lang="en-GB" sz="1000" dirty="0" err="1">
                <a:solidFill>
                  <a:srgbClr val="000000"/>
                </a:solidFill>
                <a:latin typeface="Courier New" panose="02070309020205020404" pitchFamily="49" charset="0"/>
              </a:rPr>
              <a:t>mgcv</a:t>
            </a:r>
            <a:r>
              <a:rPr lang="en-GB" sz="1000" b="1" dirty="0">
                <a:solidFill>
                  <a:srgbClr val="000080"/>
                </a:solidFill>
                <a:latin typeface="Courier New" panose="02070309020205020404" pitchFamily="49" charset="0"/>
              </a:rPr>
              <a:t>)</a:t>
            </a:r>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m </a:t>
            </a:r>
            <a:r>
              <a:rPr lang="en-GB" sz="1000" b="1" dirty="0">
                <a:solidFill>
                  <a:srgbClr val="000080"/>
                </a:solidFill>
                <a:latin typeface="Courier New" panose="02070309020205020404" pitchFamily="49" charset="0"/>
              </a:rPr>
              <a:t>&lt;-</a:t>
            </a:r>
            <a:r>
              <a:rPr lang="en-GB" sz="1000" dirty="0">
                <a:solidFill>
                  <a:srgbClr val="000000"/>
                </a:solidFill>
                <a:latin typeface="Courier New" panose="02070309020205020404" pitchFamily="49" charset="0"/>
              </a:rPr>
              <a:t> gam</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LBW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s</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008000"/>
                </a:solidFill>
                <a:latin typeface="Courier New" panose="02070309020205020404" pitchFamily="49" charset="0"/>
              </a:rPr>
              <a:t># ¿</a:t>
            </a:r>
            <a:r>
              <a:rPr lang="en-GB" sz="1000" dirty="0" err="1">
                <a:solidFill>
                  <a:srgbClr val="008000"/>
                </a:solidFill>
                <a:latin typeface="Courier New" panose="02070309020205020404" pitchFamily="49" charset="0"/>
              </a:rPr>
              <a:t>Qué</a:t>
            </a:r>
            <a:r>
              <a:rPr lang="en-GB" sz="1000" dirty="0">
                <a:solidFill>
                  <a:srgbClr val="008000"/>
                </a:solidFill>
                <a:latin typeface="Courier New" panose="02070309020205020404" pitchFamily="49" charset="0"/>
              </a:rPr>
              <a:t> predictor es major, BMI o Weight?</a:t>
            </a:r>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         </a:t>
            </a:r>
            <a:r>
              <a:rPr lang="en-GB" sz="1000" dirty="0">
                <a:solidFill>
                  <a:srgbClr val="8000FF"/>
                </a:solidFill>
                <a:latin typeface="Courier New" panose="02070309020205020404" pitchFamily="49" charset="0"/>
              </a:rPr>
              <a:t>data</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d,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endParaRPr lang="en-GB" sz="1000" dirty="0"/>
          </a:p>
          <a:p>
            <a:endParaRPr lang="en-GB" sz="1000" dirty="0"/>
          </a:p>
          <a:p>
            <a:r>
              <a:rPr lang="en-GB" sz="1000" dirty="0">
                <a:solidFill>
                  <a:srgbClr val="8000FF"/>
                </a:solidFill>
                <a:latin typeface="Courier New" panose="02070309020205020404" pitchFamily="49" charset="0"/>
              </a:rPr>
              <a:t>summary</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a:t>
            </a:r>
            <a:r>
              <a:rPr lang="en-GB" sz="1000" b="1" dirty="0">
                <a:solidFill>
                  <a:srgbClr val="000080"/>
                </a:solidFill>
                <a:latin typeface="Courier New" panose="02070309020205020404" pitchFamily="49" charset="0"/>
              </a:rPr>
              <a:t>)</a:t>
            </a:r>
          </a:p>
          <a:p>
            <a:endParaRPr lang="en-GB" sz="1000" dirty="0"/>
          </a:p>
          <a:p>
            <a:r>
              <a:rPr lang="en-GB" sz="1000" dirty="0">
                <a:solidFill>
                  <a:srgbClr val="8000FF"/>
                </a:solidFill>
                <a:latin typeface="Courier New" panose="02070309020205020404" pitchFamily="49" charset="0"/>
              </a:rPr>
              <a:t>plot</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a:t>
            </a:r>
            <a:r>
              <a:rPr lang="en-GB" sz="1000" b="1" dirty="0">
                <a:solidFill>
                  <a:srgbClr val="000080"/>
                </a:solidFill>
                <a:latin typeface="Courier New" panose="02070309020205020404" pitchFamily="49" charset="0"/>
              </a:rPr>
              <a:t>)</a:t>
            </a:r>
            <a:endParaRPr lang="en-GB" sz="1000" dirty="0"/>
          </a:p>
          <a:p>
            <a:endParaRPr lang="en-GB" sz="1000" dirty="0"/>
          </a:p>
        </p:txBody>
      </p:sp>
      <p:sp>
        <p:nvSpPr>
          <p:cNvPr id="8" name="Title 1">
            <a:extLst>
              <a:ext uri="{FF2B5EF4-FFF2-40B4-BE49-F238E27FC236}">
                <a16:creationId xmlns:a16="http://schemas.microsoft.com/office/drawing/2014/main" id="{E9614F1A-A69C-48CE-B489-89C6CF96AF76}"/>
              </a:ext>
            </a:extLst>
          </p:cNvPr>
          <p:cNvSpPr txBox="1">
            <a:spLocks/>
          </p:cNvSpPr>
          <p:nvPr/>
        </p:nvSpPr>
        <p:spPr>
          <a:xfrm>
            <a:off x="481053" y="2712248"/>
            <a:ext cx="8229600" cy="363558"/>
          </a:xfrm>
          <a:prstGeom prst="rect">
            <a:avLst/>
          </a:prstGeom>
        </p:spPr>
        <p:txBody>
          <a:bodyPr vert="horz" lIns="91440" tIns="45720" rIns="91440" bIns="45720" rtlCol="0" anchor="ctr">
            <a:normAutofit fontScale="92500" lnSpcReduction="10000"/>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s-ES" sz="2000" dirty="0">
                <a:solidFill>
                  <a:schemeClr val="bg1"/>
                </a:solidFill>
                <a:latin typeface="+mn-lt"/>
              </a:rPr>
              <a:t>Por ejemplo</a:t>
            </a:r>
          </a:p>
        </p:txBody>
      </p:sp>
      <p:sp>
        <p:nvSpPr>
          <p:cNvPr id="9" name="Title 13">
            <a:extLst>
              <a:ext uri="{FF2B5EF4-FFF2-40B4-BE49-F238E27FC236}">
                <a16:creationId xmlns:a16="http://schemas.microsoft.com/office/drawing/2014/main" id="{3BED72FD-D6D2-4153-A538-84B49A3CFAC7}"/>
              </a:ext>
            </a:extLst>
          </p:cNvPr>
          <p:cNvSpPr>
            <a:spLocks noGrp="1"/>
          </p:cNvSpPr>
          <p:nvPr>
            <p:ph type="title"/>
          </p:nvPr>
        </p:nvSpPr>
        <p:spPr>
          <a:xfrm>
            <a:off x="457200" y="1923678"/>
            <a:ext cx="8229600" cy="857250"/>
          </a:xfrm>
        </p:spPr>
        <p:txBody>
          <a:bodyPr>
            <a:noAutofit/>
          </a:bodyPr>
          <a:lstStyle/>
          <a:p>
            <a:pPr algn="ctr"/>
            <a:r>
              <a:rPr lang="es-ES" sz="5400" dirty="0">
                <a:solidFill>
                  <a:schemeClr val="bg1"/>
                </a:solidFill>
              </a:rPr>
              <a:t>A programar</a:t>
            </a:r>
          </a:p>
        </p:txBody>
      </p:sp>
    </p:spTree>
    <p:extLst>
      <p:ext uri="{BB962C8B-B14F-4D97-AF65-F5344CB8AC3E}">
        <p14:creationId xmlns:p14="http://schemas.microsoft.com/office/powerpoint/2010/main" val="15528792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withEffect">
                                  <p:stCondLst>
                                    <p:cond delay="0"/>
                                  </p:stCondLst>
                                  <p:endCondLst>
                                    <p:cond evt="onNext" delay="0">
                                      <p:tgtEl>
                                        <p:sldTgt/>
                                      </p:tgtEl>
                                    </p:cond>
                                  </p:endCondLst>
                                  <p:childTnLst>
                                    <p:animEffect transition="out" filter="fade">
                                      <p:cBhvr>
                                        <p:cTn id="6" dur="5000" tmFilter="0, 0; .2, .5; .8, .5; 1, 0"/>
                                        <p:tgtEl>
                                          <p:spTgt spid="2"/>
                                        </p:tgtEl>
                                      </p:cBhvr>
                                    </p:animEffect>
                                    <p:animScale>
                                      <p:cBhvr>
                                        <p:cTn id="7" dur="2500" autoRev="1" fill="hold"/>
                                        <p:tgtEl>
                                          <p:spTgt spid="2"/>
                                        </p:tgtEl>
                                      </p:cBhvr>
                                      <p:by x="105000" y="105000"/>
                                    </p:animScale>
                                  </p:childTnLst>
                                </p:cTn>
                              </p:par>
                              <p:par>
                                <p:cTn id="8" presetID="16" presetClass="entr" presetSubtype="2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p:bldP spid="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US" b="1" dirty="0"/>
              <a:t>Las </a:t>
            </a:r>
            <a:r>
              <a:rPr lang="en-US" b="1" dirty="0" err="1"/>
              <a:t>interacciones</a:t>
            </a:r>
            <a:endParaRPr lang="en-US"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a:t>Como </a:t>
            </a:r>
            <a:r>
              <a:rPr lang="en-US" sz="1400" dirty="0" err="1"/>
              <a:t>expresarlas</a:t>
            </a:r>
            <a:r>
              <a:rPr lang="en-US" sz="1400" dirty="0"/>
              <a:t> </a:t>
            </a:r>
            <a:r>
              <a:rPr lang="en-US" sz="1400" dirty="0" err="1"/>
              <a:t>en</a:t>
            </a:r>
            <a:r>
              <a:rPr lang="en-US" sz="1400" dirty="0"/>
              <a:t> </a:t>
            </a:r>
            <a:r>
              <a:rPr lang="en-US" sz="1400" dirty="0" err="1"/>
              <a:t>mgcv</a:t>
            </a:r>
            <a:endParaRPr lang="en-US" sz="1400" b="1" dirty="0">
              <a:solidFill>
                <a:schemeClr val="accent2"/>
              </a:solidFill>
              <a:latin typeface="+mn-lt"/>
            </a:endParaRPr>
          </a:p>
        </p:txBody>
      </p:sp>
      <p:sp>
        <p:nvSpPr>
          <p:cNvPr id="6" name="Flowchart: Off-page Connector 5">
            <a:extLst>
              <a:ext uri="{FF2B5EF4-FFF2-40B4-BE49-F238E27FC236}">
                <a16:creationId xmlns:a16="http://schemas.microsoft.com/office/drawing/2014/main" id="{9C41A035-1269-4B29-89CD-E2FCCAF4D8AC}"/>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BA40D0CB-04F1-416C-BBFC-D9446C725493}" type="slidenum">
              <a:rPr lang="en-US" sz="1100" b="1" smtClean="0"/>
              <a:t>43</a:t>
            </a:fld>
            <a:endParaRPr lang="en-US" sz="1100" b="1" dirty="0"/>
          </a:p>
        </p:txBody>
      </p:sp>
      <p:sp>
        <p:nvSpPr>
          <p:cNvPr id="7" name="Rectangle 6">
            <a:extLst>
              <a:ext uri="{FF2B5EF4-FFF2-40B4-BE49-F238E27FC236}">
                <a16:creationId xmlns:a16="http://schemas.microsoft.com/office/drawing/2014/main" id="{B4337488-658C-4947-A026-899B6CEA594A}"/>
              </a:ext>
            </a:extLst>
          </p:cNvPr>
          <p:cNvSpPr/>
          <p:nvPr/>
        </p:nvSpPr>
        <p:spPr>
          <a:xfrm>
            <a:off x="457200" y="2147442"/>
            <a:ext cx="5080000" cy="2246769"/>
          </a:xfrm>
          <a:prstGeom prst="rect">
            <a:avLst/>
          </a:prstGeom>
          <a:noFill/>
        </p:spPr>
        <p:txBody>
          <a:bodyPr wrap="square" lIns="91440" tIns="45720" rIns="91440" bIns="45720">
            <a:spAutoFit/>
          </a:bodyPr>
          <a:lstStyle/>
          <a:p>
            <a:r>
              <a:rPr lang="en-GB" sz="2000" dirty="0">
                <a:solidFill>
                  <a:srgbClr val="000000"/>
                </a:solidFill>
                <a:latin typeface="Courier New" panose="02070309020205020404" pitchFamily="49" charset="0"/>
              </a:rPr>
              <a:t>y ~ s</a:t>
            </a:r>
            <a:r>
              <a:rPr lang="en-GB" sz="2000" b="1" dirty="0">
                <a:solidFill>
                  <a:srgbClr val="000080"/>
                </a:solidFill>
                <a:latin typeface="Courier New" panose="02070309020205020404" pitchFamily="49" charset="0"/>
              </a:rPr>
              <a:t>(</a:t>
            </a:r>
            <a:r>
              <a:rPr lang="en-GB" sz="2000" dirty="0">
                <a:solidFill>
                  <a:srgbClr val="000000"/>
                </a:solidFill>
                <a:latin typeface="Courier New" panose="02070309020205020404" pitchFamily="49" charset="0"/>
              </a:rPr>
              <a:t>x1</a:t>
            </a:r>
            <a:r>
              <a:rPr lang="en-GB" sz="2000" b="1" dirty="0">
                <a:solidFill>
                  <a:srgbClr val="000080"/>
                </a:solidFill>
                <a:latin typeface="Courier New" panose="02070309020205020404" pitchFamily="49" charset="0"/>
              </a:rPr>
              <a:t>)</a:t>
            </a:r>
            <a:r>
              <a:rPr lang="en-GB" sz="2000" dirty="0">
                <a:solidFill>
                  <a:srgbClr val="000000"/>
                </a:solidFill>
                <a:latin typeface="Courier New" panose="02070309020205020404" pitchFamily="49" charset="0"/>
              </a:rPr>
              <a:t> </a:t>
            </a:r>
            <a:r>
              <a:rPr lang="en-GB" sz="2000" dirty="0">
                <a:solidFill>
                  <a:srgbClr val="000080"/>
                </a:solidFill>
                <a:latin typeface="Courier New" panose="02070309020205020404" pitchFamily="49" charset="0"/>
              </a:rPr>
              <a:t>+</a:t>
            </a:r>
            <a:r>
              <a:rPr lang="en-GB" sz="2000" dirty="0">
                <a:solidFill>
                  <a:srgbClr val="000000"/>
                </a:solidFill>
                <a:latin typeface="Courier New" panose="02070309020205020404" pitchFamily="49" charset="0"/>
              </a:rPr>
              <a:t> s</a:t>
            </a:r>
            <a:r>
              <a:rPr lang="en-GB" sz="2000" b="1" dirty="0">
                <a:solidFill>
                  <a:srgbClr val="000080"/>
                </a:solidFill>
                <a:latin typeface="Courier New" panose="02070309020205020404" pitchFamily="49" charset="0"/>
              </a:rPr>
              <a:t>(</a:t>
            </a:r>
            <a:r>
              <a:rPr lang="en-GB" sz="2000" dirty="0">
                <a:solidFill>
                  <a:srgbClr val="000000"/>
                </a:solidFill>
                <a:latin typeface="Courier New" panose="02070309020205020404" pitchFamily="49" charset="0"/>
              </a:rPr>
              <a:t>x1</a:t>
            </a:r>
            <a:r>
              <a:rPr lang="en-GB" sz="2000" b="1" dirty="0">
                <a:solidFill>
                  <a:srgbClr val="000080"/>
                </a:solidFill>
                <a:latin typeface="Courier New" panose="02070309020205020404" pitchFamily="49" charset="0"/>
              </a:rPr>
              <a:t>)</a:t>
            </a:r>
          </a:p>
          <a:p>
            <a:endParaRPr lang="en-GB" sz="2000" dirty="0">
              <a:solidFill>
                <a:srgbClr val="000000"/>
              </a:solidFill>
              <a:latin typeface="Courier New" panose="02070309020205020404" pitchFamily="49" charset="0"/>
            </a:endParaRPr>
          </a:p>
          <a:p>
            <a:r>
              <a:rPr lang="en-GB" sz="2000" dirty="0">
                <a:solidFill>
                  <a:srgbClr val="000000"/>
                </a:solidFill>
                <a:latin typeface="Courier New" panose="02070309020205020404" pitchFamily="49" charset="0"/>
              </a:rPr>
              <a:t>y ~ s</a:t>
            </a:r>
            <a:r>
              <a:rPr lang="en-GB" sz="2000" b="1" dirty="0">
                <a:solidFill>
                  <a:srgbClr val="000080"/>
                </a:solidFill>
                <a:latin typeface="Courier New" panose="02070309020205020404" pitchFamily="49" charset="0"/>
              </a:rPr>
              <a:t>(</a:t>
            </a:r>
            <a:r>
              <a:rPr lang="en-GB" sz="2000" dirty="0">
                <a:solidFill>
                  <a:srgbClr val="000000"/>
                </a:solidFill>
                <a:latin typeface="Courier New" panose="02070309020205020404" pitchFamily="49" charset="0"/>
              </a:rPr>
              <a:t>x1, x2</a:t>
            </a:r>
            <a:r>
              <a:rPr lang="en-GB" sz="2000" b="1" dirty="0">
                <a:solidFill>
                  <a:srgbClr val="000080"/>
                </a:solidFill>
                <a:latin typeface="Courier New" panose="02070309020205020404" pitchFamily="49" charset="0"/>
              </a:rPr>
              <a:t>)</a:t>
            </a:r>
          </a:p>
          <a:p>
            <a:endParaRPr lang="en-GB" sz="2000" b="1" dirty="0">
              <a:solidFill>
                <a:srgbClr val="000080"/>
              </a:solidFill>
              <a:latin typeface="Courier New" panose="02070309020205020404" pitchFamily="49" charset="0"/>
            </a:endParaRPr>
          </a:p>
          <a:p>
            <a:r>
              <a:rPr lang="en-GB" sz="2000" dirty="0">
                <a:solidFill>
                  <a:srgbClr val="000000"/>
                </a:solidFill>
                <a:latin typeface="Courier New" panose="02070309020205020404" pitchFamily="49" charset="0"/>
              </a:rPr>
              <a:t>y ~ </a:t>
            </a:r>
            <a:r>
              <a:rPr lang="en-GB" sz="2000" dirty="0" err="1">
                <a:solidFill>
                  <a:srgbClr val="000000"/>
                </a:solidFill>
                <a:latin typeface="Courier New" panose="02070309020205020404" pitchFamily="49" charset="0"/>
              </a:rPr>
              <a:t>te</a:t>
            </a:r>
            <a:r>
              <a:rPr lang="en-GB" sz="2000" b="1" dirty="0">
                <a:solidFill>
                  <a:srgbClr val="000080"/>
                </a:solidFill>
                <a:latin typeface="Courier New" panose="02070309020205020404" pitchFamily="49" charset="0"/>
              </a:rPr>
              <a:t>(</a:t>
            </a:r>
            <a:r>
              <a:rPr lang="en-GB" sz="2000" dirty="0">
                <a:solidFill>
                  <a:srgbClr val="000000"/>
                </a:solidFill>
                <a:latin typeface="Courier New" panose="02070309020205020404" pitchFamily="49" charset="0"/>
              </a:rPr>
              <a:t>x1, x2</a:t>
            </a:r>
            <a:r>
              <a:rPr lang="en-GB" sz="2000" b="1" dirty="0">
                <a:solidFill>
                  <a:srgbClr val="000080"/>
                </a:solidFill>
                <a:latin typeface="Courier New" panose="02070309020205020404" pitchFamily="49" charset="0"/>
              </a:rPr>
              <a:t>)</a:t>
            </a:r>
          </a:p>
          <a:p>
            <a:endParaRPr lang="en-GB" sz="2000" b="1" dirty="0">
              <a:solidFill>
                <a:srgbClr val="000080"/>
              </a:solidFill>
              <a:latin typeface="Courier New" panose="02070309020205020404" pitchFamily="49" charset="0"/>
            </a:endParaRPr>
          </a:p>
          <a:p>
            <a:r>
              <a:rPr lang="en-GB" sz="2000" dirty="0">
                <a:solidFill>
                  <a:srgbClr val="000000"/>
                </a:solidFill>
                <a:latin typeface="Courier New" panose="02070309020205020404" pitchFamily="49" charset="0"/>
              </a:rPr>
              <a:t>y ~ </a:t>
            </a:r>
            <a:r>
              <a:rPr lang="en-GB" sz="2000" dirty="0" err="1">
                <a:solidFill>
                  <a:srgbClr val="000000"/>
                </a:solidFill>
                <a:latin typeface="Courier New" panose="02070309020205020404" pitchFamily="49" charset="0"/>
              </a:rPr>
              <a:t>te</a:t>
            </a:r>
            <a:r>
              <a:rPr lang="en-GB" sz="2000" b="1" dirty="0">
                <a:solidFill>
                  <a:srgbClr val="000080"/>
                </a:solidFill>
                <a:latin typeface="Courier New" panose="02070309020205020404" pitchFamily="49" charset="0"/>
              </a:rPr>
              <a:t>(</a:t>
            </a:r>
            <a:r>
              <a:rPr lang="en-GB" sz="2000" dirty="0">
                <a:solidFill>
                  <a:srgbClr val="000000"/>
                </a:solidFill>
                <a:latin typeface="Courier New" panose="02070309020205020404" pitchFamily="49" charset="0"/>
              </a:rPr>
              <a:t>x1</a:t>
            </a:r>
            <a:r>
              <a:rPr lang="en-GB" sz="2000" b="1" dirty="0">
                <a:solidFill>
                  <a:srgbClr val="000080"/>
                </a:solidFill>
                <a:latin typeface="Courier New" panose="02070309020205020404" pitchFamily="49" charset="0"/>
              </a:rPr>
              <a:t>)</a:t>
            </a:r>
            <a:r>
              <a:rPr lang="en-GB" sz="2000" dirty="0">
                <a:solidFill>
                  <a:srgbClr val="000000"/>
                </a:solidFill>
                <a:latin typeface="Courier New" panose="02070309020205020404" pitchFamily="49" charset="0"/>
              </a:rPr>
              <a:t> </a:t>
            </a:r>
            <a:r>
              <a:rPr lang="en-GB" sz="2000" dirty="0">
                <a:solidFill>
                  <a:srgbClr val="000080"/>
                </a:solidFill>
                <a:latin typeface="Courier New" panose="02070309020205020404" pitchFamily="49" charset="0"/>
              </a:rPr>
              <a:t>+</a:t>
            </a:r>
            <a:r>
              <a:rPr lang="en-GB" sz="2000" dirty="0">
                <a:solidFill>
                  <a:srgbClr val="000000"/>
                </a:solidFill>
                <a:latin typeface="Courier New" panose="02070309020205020404" pitchFamily="49" charset="0"/>
              </a:rPr>
              <a:t> s</a:t>
            </a:r>
            <a:r>
              <a:rPr lang="en-GB" sz="2000" b="1" dirty="0">
                <a:solidFill>
                  <a:srgbClr val="000080"/>
                </a:solidFill>
                <a:latin typeface="Courier New" panose="02070309020205020404" pitchFamily="49" charset="0"/>
              </a:rPr>
              <a:t>(</a:t>
            </a:r>
            <a:r>
              <a:rPr lang="en-GB" sz="2000" dirty="0">
                <a:solidFill>
                  <a:srgbClr val="000000"/>
                </a:solidFill>
                <a:latin typeface="Courier New" panose="02070309020205020404" pitchFamily="49" charset="0"/>
              </a:rPr>
              <a:t>x2</a:t>
            </a:r>
            <a:r>
              <a:rPr lang="en-GB" sz="2000" b="1" dirty="0">
                <a:solidFill>
                  <a:srgbClr val="000080"/>
                </a:solidFill>
                <a:latin typeface="Courier New" panose="02070309020205020404" pitchFamily="49" charset="0"/>
              </a:rPr>
              <a:t>) </a:t>
            </a:r>
            <a:r>
              <a:rPr lang="en-GB" sz="2000" dirty="0">
                <a:solidFill>
                  <a:srgbClr val="000080"/>
                </a:solidFill>
                <a:latin typeface="Courier New" panose="02070309020205020404" pitchFamily="49" charset="0"/>
              </a:rPr>
              <a:t>+</a:t>
            </a:r>
            <a:r>
              <a:rPr lang="en-GB" sz="2000" b="1" dirty="0">
                <a:solidFill>
                  <a:srgbClr val="000080"/>
                </a:solidFill>
                <a:latin typeface="Courier New" panose="02070309020205020404" pitchFamily="49" charset="0"/>
              </a:rPr>
              <a:t> </a:t>
            </a:r>
            <a:r>
              <a:rPr lang="en-GB" sz="2000" dirty="0" err="1">
                <a:solidFill>
                  <a:srgbClr val="000000"/>
                </a:solidFill>
                <a:latin typeface="Courier New" panose="02070309020205020404" pitchFamily="49" charset="0"/>
              </a:rPr>
              <a:t>ti</a:t>
            </a:r>
            <a:r>
              <a:rPr lang="en-GB" sz="2000" b="1" dirty="0">
                <a:solidFill>
                  <a:srgbClr val="000080"/>
                </a:solidFill>
                <a:latin typeface="Courier New" panose="02070309020205020404" pitchFamily="49" charset="0"/>
              </a:rPr>
              <a:t>(</a:t>
            </a:r>
            <a:r>
              <a:rPr lang="en-GB" sz="2000" dirty="0">
                <a:solidFill>
                  <a:srgbClr val="000000"/>
                </a:solidFill>
                <a:latin typeface="Courier New" panose="02070309020205020404" pitchFamily="49" charset="0"/>
              </a:rPr>
              <a:t>x1, x2</a:t>
            </a:r>
            <a:r>
              <a:rPr lang="en-GB" sz="2000" b="1" dirty="0">
                <a:solidFill>
                  <a:srgbClr val="000080"/>
                </a:solidFill>
                <a:latin typeface="Courier New" panose="02070309020205020404" pitchFamily="49" charset="0"/>
              </a:rPr>
              <a:t>)</a:t>
            </a:r>
          </a:p>
        </p:txBody>
      </p:sp>
      <p:cxnSp>
        <p:nvCxnSpPr>
          <p:cNvPr id="8" name="Straight Arrow Connector 7">
            <a:extLst>
              <a:ext uri="{FF2B5EF4-FFF2-40B4-BE49-F238E27FC236}">
                <a16:creationId xmlns:a16="http://schemas.microsoft.com/office/drawing/2014/main" id="{534C5714-062C-4465-8553-D1458F9D279B}"/>
              </a:ext>
            </a:extLst>
          </p:cNvPr>
          <p:cNvCxnSpPr>
            <a:cxnSpLocks/>
          </p:cNvCxnSpPr>
          <p:nvPr/>
        </p:nvCxnSpPr>
        <p:spPr>
          <a:xfrm flipH="1">
            <a:off x="3476171" y="2344059"/>
            <a:ext cx="262088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4E784BF0-C3AA-4DD0-A22C-299DE76D82E9}"/>
              </a:ext>
            </a:extLst>
          </p:cNvPr>
          <p:cNvSpPr>
            <a:spLocks noGrp="1"/>
          </p:cNvSpPr>
          <p:nvPr>
            <p:ph idx="1"/>
          </p:nvPr>
        </p:nvSpPr>
        <p:spPr>
          <a:xfrm>
            <a:off x="6126943" y="2176470"/>
            <a:ext cx="2837545" cy="395266"/>
          </a:xfrm>
        </p:spPr>
        <p:txBody>
          <a:bodyPr>
            <a:noAutofit/>
          </a:bodyPr>
          <a:lstStyle/>
          <a:p>
            <a:r>
              <a:rPr lang="en-GB" sz="1600" dirty="0">
                <a:solidFill>
                  <a:schemeClr val="tx1"/>
                </a:solidFill>
              </a:rPr>
              <a:t>2 variables </a:t>
            </a:r>
            <a:r>
              <a:rPr lang="en-GB" sz="1600" dirty="0" err="1">
                <a:solidFill>
                  <a:schemeClr val="tx1"/>
                </a:solidFill>
              </a:rPr>
              <a:t>aditivas</a:t>
            </a:r>
            <a:endParaRPr lang="en-GB" sz="1600" dirty="0">
              <a:solidFill>
                <a:schemeClr val="tx1"/>
              </a:solidFill>
            </a:endParaRPr>
          </a:p>
        </p:txBody>
      </p:sp>
      <p:cxnSp>
        <p:nvCxnSpPr>
          <p:cNvPr id="10" name="Straight Arrow Connector 9">
            <a:extLst>
              <a:ext uri="{FF2B5EF4-FFF2-40B4-BE49-F238E27FC236}">
                <a16:creationId xmlns:a16="http://schemas.microsoft.com/office/drawing/2014/main" id="{6CD86386-1E63-4485-84AF-EB59CD6BECF2}"/>
              </a:ext>
            </a:extLst>
          </p:cNvPr>
          <p:cNvCxnSpPr>
            <a:cxnSpLocks/>
          </p:cNvCxnSpPr>
          <p:nvPr/>
        </p:nvCxnSpPr>
        <p:spPr>
          <a:xfrm flipH="1">
            <a:off x="3446282" y="2935942"/>
            <a:ext cx="262088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464D16AE-3C97-4AD5-A9A4-AAACDA76AA86}"/>
              </a:ext>
            </a:extLst>
          </p:cNvPr>
          <p:cNvSpPr txBox="1">
            <a:spLocks/>
          </p:cNvSpPr>
          <p:nvPr/>
        </p:nvSpPr>
        <p:spPr>
          <a:xfrm>
            <a:off x="6097054" y="2768352"/>
            <a:ext cx="2837545" cy="59895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1600" dirty="0">
                <a:solidFill>
                  <a:schemeClr val="tx1"/>
                </a:solidFill>
              </a:rPr>
              <a:t>2D-Interacci</a:t>
            </a:r>
            <a:r>
              <a:rPr lang="es-ES" sz="1600" dirty="0" err="1">
                <a:solidFill>
                  <a:schemeClr val="tx1"/>
                </a:solidFill>
              </a:rPr>
              <a:t>ón</a:t>
            </a:r>
            <a:r>
              <a:rPr lang="es-ES" sz="1600" dirty="0">
                <a:solidFill>
                  <a:schemeClr val="tx1"/>
                </a:solidFill>
              </a:rPr>
              <a:t> aditiva, misma curvatura</a:t>
            </a:r>
            <a:endParaRPr lang="en-GB" sz="1600" dirty="0">
              <a:solidFill>
                <a:schemeClr val="tx1"/>
              </a:solidFill>
            </a:endParaRPr>
          </a:p>
        </p:txBody>
      </p:sp>
      <p:cxnSp>
        <p:nvCxnSpPr>
          <p:cNvPr id="12" name="Straight Arrow Connector 11">
            <a:extLst>
              <a:ext uri="{FF2B5EF4-FFF2-40B4-BE49-F238E27FC236}">
                <a16:creationId xmlns:a16="http://schemas.microsoft.com/office/drawing/2014/main" id="{62C7D31B-A30A-4091-BDC7-EEBE1A90C6E7}"/>
              </a:ext>
            </a:extLst>
          </p:cNvPr>
          <p:cNvCxnSpPr>
            <a:cxnSpLocks/>
          </p:cNvCxnSpPr>
          <p:nvPr/>
        </p:nvCxnSpPr>
        <p:spPr>
          <a:xfrm flipH="1">
            <a:off x="3446282" y="3553089"/>
            <a:ext cx="262088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38C03DFE-C71F-4294-BBF2-85BD4AF1168D}"/>
              </a:ext>
            </a:extLst>
          </p:cNvPr>
          <p:cNvSpPr txBox="1">
            <a:spLocks/>
          </p:cNvSpPr>
          <p:nvPr/>
        </p:nvSpPr>
        <p:spPr>
          <a:xfrm>
            <a:off x="6097054" y="3385499"/>
            <a:ext cx="2837545" cy="59895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1600" dirty="0">
                <a:solidFill>
                  <a:schemeClr val="tx1"/>
                </a:solidFill>
              </a:rPr>
              <a:t>2D-Interacci</a:t>
            </a:r>
            <a:r>
              <a:rPr lang="es-ES" sz="1600" dirty="0" err="1">
                <a:solidFill>
                  <a:schemeClr val="tx1"/>
                </a:solidFill>
              </a:rPr>
              <a:t>ón</a:t>
            </a:r>
            <a:r>
              <a:rPr lang="es-ES" sz="1600" dirty="0">
                <a:solidFill>
                  <a:schemeClr val="tx1"/>
                </a:solidFill>
              </a:rPr>
              <a:t> aditiva, diferente curvatura</a:t>
            </a:r>
            <a:endParaRPr lang="en-GB" sz="1600" dirty="0">
              <a:solidFill>
                <a:schemeClr val="tx1"/>
              </a:solidFill>
            </a:endParaRPr>
          </a:p>
        </p:txBody>
      </p:sp>
      <p:cxnSp>
        <p:nvCxnSpPr>
          <p:cNvPr id="16" name="Straight Arrow Connector 15">
            <a:extLst>
              <a:ext uri="{FF2B5EF4-FFF2-40B4-BE49-F238E27FC236}">
                <a16:creationId xmlns:a16="http://schemas.microsoft.com/office/drawing/2014/main" id="{6FCE4A3E-5F8A-40DB-8750-6BB8B81E05C1}"/>
              </a:ext>
            </a:extLst>
          </p:cNvPr>
          <p:cNvCxnSpPr>
            <a:cxnSpLocks/>
          </p:cNvCxnSpPr>
          <p:nvPr/>
        </p:nvCxnSpPr>
        <p:spPr>
          <a:xfrm flipH="1">
            <a:off x="5304971" y="4170236"/>
            <a:ext cx="792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FA75185E-87E6-49D1-975C-AC825F6A5A0A}"/>
              </a:ext>
            </a:extLst>
          </p:cNvPr>
          <p:cNvSpPr txBox="1">
            <a:spLocks/>
          </p:cNvSpPr>
          <p:nvPr/>
        </p:nvSpPr>
        <p:spPr>
          <a:xfrm>
            <a:off x="6126943" y="4002646"/>
            <a:ext cx="2837545" cy="59895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sz="1600" dirty="0">
                <a:solidFill>
                  <a:schemeClr val="tx1"/>
                </a:solidFill>
              </a:rPr>
              <a:t>2D curva, interacción independiente</a:t>
            </a:r>
            <a:endParaRPr lang="en-GB" sz="1600" dirty="0">
              <a:solidFill>
                <a:schemeClr val="tx1"/>
              </a:solidFill>
            </a:endParaRPr>
          </a:p>
        </p:txBody>
      </p:sp>
    </p:spTree>
    <p:extLst>
      <p:ext uri="{BB962C8B-B14F-4D97-AF65-F5344CB8AC3E}">
        <p14:creationId xmlns:p14="http://schemas.microsoft.com/office/powerpoint/2010/main" val="4183270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US" b="1" dirty="0"/>
              <a:t>Las </a:t>
            </a:r>
            <a:r>
              <a:rPr lang="en-US" b="1" dirty="0" err="1"/>
              <a:t>interacciones</a:t>
            </a:r>
            <a:endParaRPr lang="en-US"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s-ES" sz="1400" dirty="0"/>
              <a:t>Comparar entre modelos aditivos</a:t>
            </a:r>
            <a:endParaRPr lang="en-US" sz="1400" b="1" dirty="0">
              <a:solidFill>
                <a:schemeClr val="accent2"/>
              </a:solidFill>
              <a:latin typeface="+mn-lt"/>
            </a:endParaRPr>
          </a:p>
        </p:txBody>
      </p:sp>
      <p:sp>
        <p:nvSpPr>
          <p:cNvPr id="8" name="Title 13">
            <a:extLst>
              <a:ext uri="{FF2B5EF4-FFF2-40B4-BE49-F238E27FC236}">
                <a16:creationId xmlns:a16="http://schemas.microsoft.com/office/drawing/2014/main" id="{3FE983D4-710B-426D-94D8-C5DFC6CD10D9}"/>
              </a:ext>
            </a:extLst>
          </p:cNvPr>
          <p:cNvSpPr txBox="1">
            <a:spLocks/>
          </p:cNvSpPr>
          <p:nvPr/>
        </p:nvSpPr>
        <p:spPr>
          <a:xfrm>
            <a:off x="569490" y="1245042"/>
            <a:ext cx="136253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endParaRPr lang="en-US" sz="2000"/>
          </a:p>
        </p:txBody>
      </p:sp>
      <p:sp>
        <p:nvSpPr>
          <p:cNvPr id="9" name="Rectangle 8">
            <a:extLst>
              <a:ext uri="{FF2B5EF4-FFF2-40B4-BE49-F238E27FC236}">
                <a16:creationId xmlns:a16="http://schemas.microsoft.com/office/drawing/2014/main" id="{AEA91C58-802A-4415-86C3-3A7F7A3492DE}"/>
              </a:ext>
            </a:extLst>
          </p:cNvPr>
          <p:cNvSpPr/>
          <p:nvPr/>
        </p:nvSpPr>
        <p:spPr>
          <a:xfrm>
            <a:off x="569490" y="1467069"/>
            <a:ext cx="8067725" cy="3170099"/>
          </a:xfrm>
          <a:prstGeom prst="rect">
            <a:avLst/>
          </a:prstGeom>
          <a:solidFill>
            <a:schemeClr val="bg1">
              <a:lumMod val="95000"/>
            </a:schemeClr>
          </a:solidFill>
        </p:spPr>
        <p:txBody>
          <a:bodyPr wrap="square">
            <a:spAutoFit/>
          </a:bodyPr>
          <a:lstStyle/>
          <a:p>
            <a:r>
              <a:rPr lang="en-GB" sz="1000" dirty="0">
                <a:solidFill>
                  <a:srgbClr val="000000"/>
                </a:solidFill>
                <a:latin typeface="Courier New" panose="02070309020205020404" pitchFamily="49" charset="0"/>
              </a:rPr>
              <a:t>m2 </a:t>
            </a:r>
            <a:r>
              <a:rPr lang="en-GB" sz="1000" b="1" dirty="0">
                <a:solidFill>
                  <a:srgbClr val="000080"/>
                </a:solidFill>
                <a:latin typeface="Courier New" panose="02070309020205020404" pitchFamily="49" charset="0"/>
              </a:rPr>
              <a:t>&lt;-</a:t>
            </a:r>
            <a:r>
              <a:rPr lang="en-GB" sz="1000" dirty="0">
                <a:solidFill>
                  <a:srgbClr val="000000"/>
                </a:solidFill>
                <a:latin typeface="Courier New" panose="02070309020205020404" pitchFamily="49" charset="0"/>
              </a:rPr>
              <a:t> gam</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LBW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s</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weight, </a:t>
            </a:r>
            <a:r>
              <a:rPr lang="en-GB" sz="1000" dirty="0">
                <a:solidFill>
                  <a:srgbClr val="0080FF"/>
                </a:solidFill>
                <a:latin typeface="Courier New" panose="02070309020205020404" pitchFamily="49" charset="0"/>
              </a:rPr>
              <a:t>bs</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808080"/>
                </a:solidFill>
                <a:latin typeface="Courier New" panose="02070309020205020404" pitchFamily="49" charset="0"/>
              </a:rPr>
              <a:t>"</a:t>
            </a:r>
            <a:r>
              <a:rPr lang="en-GB" sz="1000" dirty="0" err="1">
                <a:solidFill>
                  <a:srgbClr val="808080"/>
                </a:solidFill>
                <a:latin typeface="Courier New" panose="02070309020205020404" pitchFamily="49" charset="0"/>
              </a:rPr>
              <a:t>fs"</a:t>
            </a:r>
            <a:r>
              <a:rPr lang="en-GB" sz="1000" dirty="0" err="1">
                <a:solidFill>
                  <a:srgbClr val="000000"/>
                </a:solidFill>
                <a:latin typeface="Courier New" panose="02070309020205020404" pitchFamily="49" charset="0"/>
              </a:rPr>
              <a:t>,</a:t>
            </a:r>
            <a:r>
              <a:rPr lang="en-GB" sz="1000" dirty="0" err="1">
                <a:solidFill>
                  <a:srgbClr val="8000FF"/>
                </a:solidFill>
                <a:latin typeface="Courier New" panose="02070309020205020404" pitchFamily="49" charset="0"/>
              </a:rPr>
              <a:t>by</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sex</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 </a:t>
            </a:r>
          </a:p>
          <a:p>
            <a:r>
              <a:rPr lang="en-GB" sz="1000" dirty="0">
                <a:solidFill>
                  <a:srgbClr val="000000"/>
                </a:solidFill>
                <a:latin typeface="Courier New" panose="02070309020205020404" pitchFamily="49" charset="0"/>
              </a:rPr>
              <a:t>	</a:t>
            </a:r>
            <a:r>
              <a:rPr lang="en-GB" sz="1000" dirty="0">
                <a:solidFill>
                  <a:srgbClr val="8000FF"/>
                </a:solidFill>
                <a:latin typeface="Courier New" panose="02070309020205020404" pitchFamily="49" charset="0"/>
              </a:rPr>
              <a:t>data</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d, method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808080"/>
                </a:solidFill>
                <a:latin typeface="Courier New" panose="02070309020205020404" pitchFamily="49" charset="0"/>
              </a:rPr>
              <a:t>"REML"</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008000"/>
                </a:solidFill>
                <a:latin typeface="Courier New" panose="02070309020205020404" pitchFamily="49" charset="0"/>
              </a:rPr>
              <a:t># Peso </a:t>
            </a:r>
            <a:r>
              <a:rPr lang="en-GB" sz="1000" dirty="0" err="1">
                <a:solidFill>
                  <a:srgbClr val="008000"/>
                </a:solidFill>
                <a:latin typeface="Courier New" panose="02070309020205020404" pitchFamily="49" charset="0"/>
              </a:rPr>
              <a:t>modulado</a:t>
            </a:r>
            <a:r>
              <a:rPr lang="en-GB" sz="1000" dirty="0">
                <a:solidFill>
                  <a:srgbClr val="008000"/>
                </a:solidFill>
                <a:latin typeface="Courier New" panose="02070309020205020404" pitchFamily="49" charset="0"/>
              </a:rPr>
              <a:t> por </a:t>
            </a:r>
            <a:r>
              <a:rPr lang="en-GB" sz="1000" dirty="0" err="1">
                <a:solidFill>
                  <a:srgbClr val="008000"/>
                </a:solidFill>
                <a:latin typeface="Courier New" panose="02070309020205020404" pitchFamily="49" charset="0"/>
              </a:rPr>
              <a:t>sexo</a:t>
            </a:r>
            <a:endParaRPr lang="en-GB" sz="1000" dirty="0">
              <a:solidFill>
                <a:srgbClr val="000000"/>
              </a:solidFill>
              <a:latin typeface="Courier New" panose="02070309020205020404" pitchFamily="49" charset="0"/>
            </a:endParaRPr>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m3 </a:t>
            </a:r>
            <a:r>
              <a:rPr lang="en-GB" sz="1000" b="1" dirty="0">
                <a:solidFill>
                  <a:srgbClr val="000080"/>
                </a:solidFill>
                <a:latin typeface="Courier New" panose="02070309020205020404" pitchFamily="49" charset="0"/>
              </a:rPr>
              <a:t>&lt;-</a:t>
            </a:r>
            <a:r>
              <a:rPr lang="en-GB" sz="1000" dirty="0">
                <a:solidFill>
                  <a:srgbClr val="000000"/>
                </a:solidFill>
                <a:latin typeface="Courier New" panose="02070309020205020404" pitchFamily="49" charset="0"/>
              </a:rPr>
              <a:t> gam</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LBW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s</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weight</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height , 	</a:t>
            </a:r>
            <a:r>
              <a:rPr lang="en-GB" sz="1000" dirty="0">
                <a:solidFill>
                  <a:srgbClr val="008000"/>
                </a:solidFill>
                <a:latin typeface="Courier New" panose="02070309020205020404" pitchFamily="49" charset="0"/>
              </a:rPr>
              <a:t># Peso </a:t>
            </a:r>
            <a:r>
              <a:rPr lang="en-GB" sz="1000" dirty="0" err="1">
                <a:solidFill>
                  <a:srgbClr val="008000"/>
                </a:solidFill>
                <a:latin typeface="Courier New" panose="02070309020205020404" pitchFamily="49" charset="0"/>
              </a:rPr>
              <a:t>combinado</a:t>
            </a:r>
            <a:r>
              <a:rPr lang="en-GB" sz="1000" dirty="0">
                <a:solidFill>
                  <a:srgbClr val="008000"/>
                </a:solidFill>
                <a:latin typeface="Courier New" panose="02070309020205020404" pitchFamily="49" charset="0"/>
              </a:rPr>
              <a:t> con regression lineal </a:t>
            </a:r>
            <a:r>
              <a:rPr lang="en-GB" sz="1000" dirty="0" err="1">
                <a:solidFill>
                  <a:srgbClr val="008000"/>
                </a:solidFill>
                <a:latin typeface="Courier New" panose="02070309020205020404" pitchFamily="49" charset="0"/>
              </a:rPr>
              <a:t>altura</a:t>
            </a:r>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	</a:t>
            </a:r>
            <a:r>
              <a:rPr lang="en-GB" sz="1000" dirty="0">
                <a:solidFill>
                  <a:srgbClr val="8000FF"/>
                </a:solidFill>
                <a:latin typeface="Courier New" panose="02070309020205020404" pitchFamily="49" charset="0"/>
              </a:rPr>
              <a:t>data</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d, method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808080"/>
                </a:solidFill>
                <a:latin typeface="Courier New" panose="02070309020205020404" pitchFamily="49" charset="0"/>
              </a:rPr>
              <a:t>"REML"</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m4 </a:t>
            </a:r>
            <a:r>
              <a:rPr lang="en-GB" sz="1000" b="1" dirty="0">
                <a:solidFill>
                  <a:srgbClr val="000080"/>
                </a:solidFill>
                <a:latin typeface="Courier New" panose="02070309020205020404" pitchFamily="49" charset="0"/>
              </a:rPr>
              <a:t>&lt;-</a:t>
            </a:r>
            <a:r>
              <a:rPr lang="en-GB" sz="1000" dirty="0">
                <a:solidFill>
                  <a:srgbClr val="000000"/>
                </a:solidFill>
                <a:latin typeface="Courier New" panose="02070309020205020404" pitchFamily="49" charset="0"/>
              </a:rPr>
              <a:t> gam</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LBW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s</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weight</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s</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height</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 	</a:t>
            </a:r>
            <a:r>
              <a:rPr lang="en-GB" sz="1000" dirty="0">
                <a:solidFill>
                  <a:srgbClr val="008000"/>
                </a:solidFill>
                <a:latin typeface="Courier New" panose="02070309020205020404" pitchFamily="49" charset="0"/>
              </a:rPr>
              <a:t># Peso </a:t>
            </a:r>
            <a:r>
              <a:rPr lang="en-GB" sz="1000" dirty="0" err="1">
                <a:solidFill>
                  <a:srgbClr val="008000"/>
                </a:solidFill>
                <a:latin typeface="Courier New" panose="02070309020205020404" pitchFamily="49" charset="0"/>
              </a:rPr>
              <a:t>combinado</a:t>
            </a:r>
            <a:r>
              <a:rPr lang="en-GB" sz="1000" dirty="0">
                <a:solidFill>
                  <a:srgbClr val="008000"/>
                </a:solidFill>
                <a:latin typeface="Courier New" panose="02070309020205020404" pitchFamily="49" charset="0"/>
              </a:rPr>
              <a:t> con </a:t>
            </a:r>
            <a:r>
              <a:rPr lang="en-GB" sz="1000" dirty="0" err="1">
                <a:solidFill>
                  <a:srgbClr val="008000"/>
                </a:solidFill>
                <a:latin typeface="Courier New" panose="02070309020205020404" pitchFamily="49" charset="0"/>
              </a:rPr>
              <a:t>curva</a:t>
            </a:r>
            <a:r>
              <a:rPr lang="en-GB" sz="1000" dirty="0">
                <a:solidFill>
                  <a:srgbClr val="008000"/>
                </a:solidFill>
                <a:latin typeface="Courier New" panose="02070309020205020404" pitchFamily="49" charset="0"/>
              </a:rPr>
              <a:t> </a:t>
            </a:r>
            <a:r>
              <a:rPr lang="en-GB" sz="1000" dirty="0" err="1">
                <a:solidFill>
                  <a:srgbClr val="008000"/>
                </a:solidFill>
                <a:latin typeface="Courier New" panose="02070309020205020404" pitchFamily="49" charset="0"/>
              </a:rPr>
              <a:t>altura</a:t>
            </a:r>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	</a:t>
            </a:r>
            <a:r>
              <a:rPr lang="en-GB" sz="1000" dirty="0">
                <a:solidFill>
                  <a:srgbClr val="8000FF"/>
                </a:solidFill>
                <a:latin typeface="Courier New" panose="02070309020205020404" pitchFamily="49" charset="0"/>
              </a:rPr>
              <a:t>data</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d, method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808080"/>
                </a:solidFill>
                <a:latin typeface="Courier New" panose="02070309020205020404" pitchFamily="49" charset="0"/>
              </a:rPr>
              <a:t>"REML"</a:t>
            </a:r>
            <a:r>
              <a:rPr lang="en-GB" sz="1000" b="1" dirty="0">
                <a:solidFill>
                  <a:srgbClr val="000080"/>
                </a:solidFill>
                <a:latin typeface="Courier New" panose="02070309020205020404" pitchFamily="49" charset="0"/>
              </a:rPr>
              <a:t>)</a:t>
            </a:r>
          </a:p>
          <a:p>
            <a:endParaRPr lang="en-GB" sz="1000" dirty="0"/>
          </a:p>
          <a:p>
            <a:r>
              <a:rPr lang="en-GB" sz="1000" dirty="0">
                <a:solidFill>
                  <a:srgbClr val="000000"/>
                </a:solidFill>
                <a:latin typeface="Courier New" panose="02070309020205020404" pitchFamily="49" charset="0"/>
              </a:rPr>
              <a:t>m5 </a:t>
            </a:r>
            <a:r>
              <a:rPr lang="en-GB" sz="1000" b="1" dirty="0">
                <a:solidFill>
                  <a:srgbClr val="000080"/>
                </a:solidFill>
                <a:latin typeface="Courier New" panose="02070309020205020404" pitchFamily="49" charset="0"/>
              </a:rPr>
              <a:t>&lt;-</a:t>
            </a:r>
            <a:r>
              <a:rPr lang="en-GB" sz="1000" dirty="0">
                <a:solidFill>
                  <a:srgbClr val="000000"/>
                </a:solidFill>
                <a:latin typeface="Courier New" panose="02070309020205020404" pitchFamily="49" charset="0"/>
              </a:rPr>
              <a:t> gam</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LBW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s</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weight, height</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s</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weight</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s</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height</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	</a:t>
            </a:r>
            <a:r>
              <a:rPr lang="en-GB" sz="1000" dirty="0">
                <a:solidFill>
                  <a:srgbClr val="8000FF"/>
                </a:solidFill>
                <a:latin typeface="Courier New" panose="02070309020205020404" pitchFamily="49" charset="0"/>
              </a:rPr>
              <a:t>data</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d, method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808080"/>
                </a:solidFill>
                <a:latin typeface="Courier New" panose="02070309020205020404" pitchFamily="49" charset="0"/>
              </a:rPr>
              <a:t>"REML"</a:t>
            </a:r>
            <a:r>
              <a:rPr lang="en-GB" sz="1000" b="1" dirty="0">
                <a:solidFill>
                  <a:srgbClr val="000080"/>
                </a:solidFill>
                <a:latin typeface="Courier New" panose="02070309020205020404" pitchFamily="49" charset="0"/>
              </a:rPr>
              <a:t>)	</a:t>
            </a:r>
            <a:r>
              <a:rPr lang="en-GB" sz="1000" dirty="0">
                <a:solidFill>
                  <a:srgbClr val="008000"/>
                </a:solidFill>
                <a:latin typeface="Courier New" panose="02070309020205020404" pitchFamily="49" charset="0"/>
              </a:rPr>
              <a:t> # Reg. </a:t>
            </a:r>
            <a:r>
              <a:rPr lang="en-GB" sz="1000" dirty="0" err="1">
                <a:solidFill>
                  <a:srgbClr val="008000"/>
                </a:solidFill>
                <a:latin typeface="Courier New" panose="02070309020205020404" pitchFamily="49" charset="0"/>
              </a:rPr>
              <a:t>curva</a:t>
            </a:r>
            <a:r>
              <a:rPr lang="en-GB" sz="1000" dirty="0">
                <a:solidFill>
                  <a:srgbClr val="008000"/>
                </a:solidFill>
                <a:latin typeface="Courier New" panose="02070309020205020404" pitchFamily="49" charset="0"/>
              </a:rPr>
              <a:t> de peso, </a:t>
            </a:r>
            <a:r>
              <a:rPr lang="en-GB" sz="1000" dirty="0" err="1">
                <a:solidFill>
                  <a:srgbClr val="008000"/>
                </a:solidFill>
                <a:latin typeface="Courier New" panose="02070309020205020404" pitchFamily="49" charset="0"/>
              </a:rPr>
              <a:t>curva</a:t>
            </a:r>
            <a:r>
              <a:rPr lang="en-GB" sz="1000" dirty="0">
                <a:solidFill>
                  <a:srgbClr val="008000"/>
                </a:solidFill>
                <a:latin typeface="Courier New" panose="02070309020205020404" pitchFamily="49" charset="0"/>
              </a:rPr>
              <a:t> </a:t>
            </a:r>
            <a:r>
              <a:rPr lang="en-GB" sz="1000" dirty="0" err="1">
                <a:solidFill>
                  <a:srgbClr val="008000"/>
                </a:solidFill>
                <a:latin typeface="Courier New" panose="02070309020205020404" pitchFamily="49" charset="0"/>
              </a:rPr>
              <a:t>altura</a:t>
            </a:r>
            <a:r>
              <a:rPr lang="en-GB" sz="1000" dirty="0">
                <a:solidFill>
                  <a:srgbClr val="008000"/>
                </a:solidFill>
                <a:latin typeface="Courier New" panose="02070309020205020404" pitchFamily="49" charset="0"/>
              </a:rPr>
              <a:t> e </a:t>
            </a:r>
            <a:r>
              <a:rPr lang="en-GB" sz="1000" dirty="0" err="1">
                <a:solidFill>
                  <a:srgbClr val="008000"/>
                </a:solidFill>
                <a:latin typeface="Courier New" panose="02070309020205020404" pitchFamily="49" charset="0"/>
              </a:rPr>
              <a:t>inteacci</a:t>
            </a:r>
            <a:r>
              <a:rPr lang="es-ES" sz="1000" dirty="0" err="1">
                <a:solidFill>
                  <a:srgbClr val="008000"/>
                </a:solidFill>
                <a:latin typeface="Courier New" panose="02070309020205020404" pitchFamily="49" charset="0"/>
              </a:rPr>
              <a:t>ón</a:t>
            </a:r>
            <a:endParaRPr lang="en-GB" sz="1000" dirty="0">
              <a:solidFill>
                <a:srgbClr val="008000"/>
              </a:solidFill>
              <a:latin typeface="Courier New" panose="02070309020205020404" pitchFamily="49" charset="0"/>
            </a:endParaRPr>
          </a:p>
          <a:p>
            <a:endParaRPr lang="en-GB" sz="1000" dirty="0">
              <a:solidFill>
                <a:srgbClr val="008000"/>
              </a:solidFill>
              <a:latin typeface="Courier New" panose="02070309020205020404" pitchFamily="49" charset="0"/>
            </a:endParaRPr>
          </a:p>
          <a:p>
            <a:r>
              <a:rPr lang="en-GB" sz="1000" dirty="0">
                <a:solidFill>
                  <a:srgbClr val="000000"/>
                </a:solidFill>
                <a:latin typeface="Courier New" panose="02070309020205020404" pitchFamily="49" charset="0"/>
              </a:rPr>
              <a:t>AIC</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 m2, m3, m4, m5</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804000"/>
                </a:solidFill>
                <a:latin typeface="Courier New" panose="02070309020205020404" pitchFamily="49" charset="0"/>
              </a:rPr>
              <a:t>%&gt;%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data.table</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keep.rownames</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T</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804000"/>
                </a:solidFill>
                <a:latin typeface="Courier New" panose="02070309020205020404" pitchFamily="49" charset="0"/>
              </a:rPr>
              <a:t>%&gt;%</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8000FF"/>
                </a:solidFill>
                <a:latin typeface="Courier New" panose="02070309020205020404" pitchFamily="49" charset="0"/>
              </a:rPr>
              <a:t>order</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AIC</a:t>
            </a:r>
            <a:r>
              <a:rPr lang="en-GB" sz="1000" b="1" dirty="0">
                <a:solidFill>
                  <a:srgbClr val="000080"/>
                </a:solidFill>
                <a:latin typeface="Courier New" panose="02070309020205020404" pitchFamily="49" charset="0"/>
              </a:rPr>
              <a:t>)]</a:t>
            </a:r>
          </a:p>
          <a:p>
            <a:endParaRPr lang="en-GB" sz="1000" b="1" dirty="0">
              <a:solidFill>
                <a:srgbClr val="000080"/>
              </a:solidFill>
              <a:latin typeface="Courier New" panose="02070309020205020404" pitchFamily="49" charset="0"/>
            </a:endParaRPr>
          </a:p>
          <a:p>
            <a:r>
              <a:rPr lang="en-GB" sz="1000" dirty="0">
                <a:solidFill>
                  <a:srgbClr val="000000"/>
                </a:solidFill>
                <a:latin typeface="Courier New" panose="02070309020205020404" pitchFamily="49" charset="0"/>
              </a:rPr>
              <a:t>&gt;  </a:t>
            </a:r>
            <a:r>
              <a:rPr lang="en-GB" sz="1000" dirty="0" err="1">
                <a:solidFill>
                  <a:srgbClr val="000000"/>
                </a:solidFill>
                <a:latin typeface="Courier New" panose="02070309020205020404" pitchFamily="49" charset="0"/>
              </a:rPr>
              <a:t>rn</a:t>
            </a:r>
            <a:r>
              <a:rPr lang="en-GB" sz="1000" dirty="0">
                <a:solidFill>
                  <a:srgbClr val="000000"/>
                </a:solidFill>
                <a:latin typeface="Courier New" panose="02070309020205020404" pitchFamily="49" charset="0"/>
              </a:rPr>
              <a:t>       df      AIC</a:t>
            </a:r>
          </a:p>
          <a:p>
            <a:r>
              <a:rPr lang="en-GB" sz="1000" b="1" dirty="0">
                <a:solidFill>
                  <a:srgbClr val="00B050"/>
                </a:solidFill>
                <a:latin typeface="Courier New" panose="02070309020205020404" pitchFamily="49" charset="0"/>
              </a:rPr>
              <a:t>1: m5  36.59825 22645.69</a:t>
            </a:r>
          </a:p>
          <a:p>
            <a:r>
              <a:rPr lang="en-GB" sz="1000" dirty="0">
                <a:solidFill>
                  <a:srgbClr val="000000"/>
                </a:solidFill>
                <a:latin typeface="Courier New" panose="02070309020205020404" pitchFamily="49" charset="0"/>
              </a:rPr>
              <a:t>2: m2  11.42847 24285.65</a:t>
            </a:r>
          </a:p>
          <a:p>
            <a:r>
              <a:rPr lang="en-GB" sz="1000" dirty="0">
                <a:solidFill>
                  <a:srgbClr val="000000"/>
                </a:solidFill>
                <a:latin typeface="Courier New" panose="02070309020205020404" pitchFamily="49" charset="0"/>
              </a:rPr>
              <a:t>3: m4  17.63645 25448.30</a:t>
            </a:r>
          </a:p>
          <a:p>
            <a:r>
              <a:rPr lang="en-GB" sz="1000" dirty="0">
                <a:solidFill>
                  <a:srgbClr val="000000"/>
                </a:solidFill>
                <a:latin typeface="Courier New" panose="02070309020205020404" pitchFamily="49" charset="0"/>
              </a:rPr>
              <a:t>4: m3  11.83294 25675.65</a:t>
            </a:r>
          </a:p>
          <a:p>
            <a:r>
              <a:rPr lang="en-GB" sz="1000" b="1" dirty="0">
                <a:solidFill>
                  <a:srgbClr val="FF0000"/>
                </a:solidFill>
                <a:latin typeface="Courier New" panose="02070309020205020404" pitchFamily="49" charset="0"/>
              </a:rPr>
              <a:t>5: m1.1 10.78283 25993.12</a:t>
            </a:r>
            <a:endParaRPr lang="en-GB" sz="1000" b="1" dirty="0">
              <a:solidFill>
                <a:srgbClr val="FF0000"/>
              </a:solidFill>
            </a:endParaRPr>
          </a:p>
        </p:txBody>
      </p:sp>
      <p:sp>
        <p:nvSpPr>
          <p:cNvPr id="7" name="Flowchart: Off-page Connector 6">
            <a:extLst>
              <a:ext uri="{FF2B5EF4-FFF2-40B4-BE49-F238E27FC236}">
                <a16:creationId xmlns:a16="http://schemas.microsoft.com/office/drawing/2014/main" id="{43F4A6F4-6CD0-46F0-A078-04AFF510F109}"/>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BA40D0CB-04F1-416C-BBFC-D9446C725493}" type="slidenum">
              <a:rPr lang="en-US" sz="1100" b="1" smtClean="0"/>
              <a:t>44</a:t>
            </a:fld>
            <a:endParaRPr lang="en-US" sz="1100" b="1" dirty="0"/>
          </a:p>
        </p:txBody>
      </p:sp>
    </p:spTree>
    <p:extLst>
      <p:ext uri="{BB962C8B-B14F-4D97-AF65-F5344CB8AC3E}">
        <p14:creationId xmlns:p14="http://schemas.microsoft.com/office/powerpoint/2010/main" val="24320471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err="1"/>
              <a:t>Modelos</a:t>
            </a:r>
            <a:r>
              <a:rPr lang="en-GB" b="1"/>
              <a:t> no </a:t>
            </a:r>
            <a:r>
              <a:rPr lang="en-GB" b="1" err="1"/>
              <a:t>lineales</a:t>
            </a:r>
            <a:r>
              <a:rPr lang="en-GB" b="1"/>
              <a:t> </a:t>
            </a:r>
            <a:endParaRPr lang="en-US"/>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err="1"/>
              <a:t>Criterios</a:t>
            </a:r>
            <a:r>
              <a:rPr lang="en-US" sz="1400"/>
              <a:t> de </a:t>
            </a:r>
            <a:r>
              <a:rPr lang="en-US" sz="1400" err="1"/>
              <a:t>informaci</a:t>
            </a:r>
            <a:r>
              <a:rPr lang="es-ES" sz="1400" err="1"/>
              <a:t>ón</a:t>
            </a:r>
            <a:endParaRPr lang="en-US" sz="1400" b="1">
              <a:solidFill>
                <a:schemeClr val="accent2"/>
              </a:solidFill>
              <a:latin typeface="+mn-lt"/>
            </a:endParaRPr>
          </a:p>
        </p:txBody>
      </p:sp>
      <p:sp>
        <p:nvSpPr>
          <p:cNvPr id="8" name="Title 13">
            <a:extLst>
              <a:ext uri="{FF2B5EF4-FFF2-40B4-BE49-F238E27FC236}">
                <a16:creationId xmlns:a16="http://schemas.microsoft.com/office/drawing/2014/main" id="{3FE983D4-710B-426D-94D8-C5DFC6CD10D9}"/>
              </a:ext>
            </a:extLst>
          </p:cNvPr>
          <p:cNvSpPr txBox="1">
            <a:spLocks/>
          </p:cNvSpPr>
          <p:nvPr/>
        </p:nvSpPr>
        <p:spPr>
          <a:xfrm>
            <a:off x="569490" y="1245042"/>
            <a:ext cx="136253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endParaRPr lang="en-US" sz="2000"/>
          </a:p>
        </p:txBody>
      </p:sp>
      <p:sp>
        <p:nvSpPr>
          <p:cNvPr id="9" name="Rectangle 8">
            <a:extLst>
              <a:ext uri="{FF2B5EF4-FFF2-40B4-BE49-F238E27FC236}">
                <a16:creationId xmlns:a16="http://schemas.microsoft.com/office/drawing/2014/main" id="{37CB662D-C02C-4895-94DD-2BE070BAE872}"/>
              </a:ext>
            </a:extLst>
          </p:cNvPr>
          <p:cNvSpPr/>
          <p:nvPr/>
        </p:nvSpPr>
        <p:spPr>
          <a:xfrm>
            <a:off x="398565" y="1467069"/>
            <a:ext cx="4367396" cy="3323987"/>
          </a:xfrm>
          <a:prstGeom prst="rect">
            <a:avLst/>
          </a:prstGeom>
          <a:solidFill>
            <a:schemeClr val="bg1">
              <a:lumMod val="95000"/>
            </a:schemeClr>
          </a:solidFill>
        </p:spPr>
        <p:txBody>
          <a:bodyPr wrap="square">
            <a:spAutoFit/>
          </a:bodyPr>
          <a:lstStyle/>
          <a:p>
            <a:r>
              <a:rPr lang="en-GB" sz="1000">
                <a:solidFill>
                  <a:srgbClr val="000000"/>
                </a:solidFill>
                <a:latin typeface="Courier New" panose="02070309020205020404" pitchFamily="49" charset="0"/>
              </a:rPr>
              <a:t>summary</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m3</a:t>
            </a:r>
            <a:r>
              <a:rPr lang="en-GB" sz="1000" b="1">
                <a:solidFill>
                  <a:srgbClr val="000080"/>
                </a:solidFill>
                <a:latin typeface="Courier New" panose="02070309020205020404" pitchFamily="49" charset="0"/>
              </a:rPr>
              <a:t>)</a:t>
            </a:r>
            <a:endParaRPr lang="en-GB" sz="1000">
              <a:solidFill>
                <a:srgbClr val="000000"/>
              </a:solidFill>
              <a:latin typeface="Courier New" panose="02070309020205020404" pitchFamily="49" charset="0"/>
            </a:endParaRPr>
          </a:p>
          <a:p>
            <a:endParaRPr lang="en-GB" sz="1000">
              <a:solidFill>
                <a:srgbClr val="000000"/>
              </a:solidFill>
              <a:latin typeface="Courier New" panose="02070309020205020404" pitchFamily="49" charset="0"/>
            </a:endParaRPr>
          </a:p>
          <a:p>
            <a:r>
              <a:rPr lang="en-GB" sz="1000" b="1">
                <a:solidFill>
                  <a:srgbClr val="000000"/>
                </a:solidFill>
                <a:latin typeface="Courier New" panose="02070309020205020404" pitchFamily="49" charset="0"/>
              </a:rPr>
              <a:t>Parametric coefficients:</a:t>
            </a:r>
          </a:p>
          <a:p>
            <a:r>
              <a:rPr lang="en-GB" sz="1000">
                <a:solidFill>
                  <a:srgbClr val="000000"/>
                </a:solidFill>
                <a:latin typeface="Courier New" panose="02070309020205020404" pitchFamily="49" charset="0"/>
              </a:rPr>
              <a:t>              Estimate Std. Error t value </a:t>
            </a:r>
            <a:r>
              <a:rPr lang="en-GB" sz="1000" err="1">
                <a:solidFill>
                  <a:srgbClr val="000000"/>
                </a:solidFill>
                <a:latin typeface="Courier New" panose="02070309020205020404" pitchFamily="49" charset="0"/>
              </a:rPr>
              <a:t>Pr</a:t>
            </a:r>
            <a:r>
              <a:rPr lang="en-GB" sz="1000">
                <a:solidFill>
                  <a:srgbClr val="000000"/>
                </a:solidFill>
                <a:latin typeface="Courier New" panose="02070309020205020404" pitchFamily="49" charset="0"/>
              </a:rPr>
              <a:t>(&gt;|t|)    </a:t>
            </a:r>
          </a:p>
          <a:p>
            <a:r>
              <a:rPr lang="en-GB" sz="1000" b="1">
                <a:solidFill>
                  <a:srgbClr val="00B050"/>
                </a:solidFill>
                <a:latin typeface="Courier New" panose="02070309020205020404" pitchFamily="49" charset="0"/>
              </a:rPr>
              <a:t>(Intercept) -46.905749   1.000730  -46.87   &lt;2e-16 ***</a:t>
            </a:r>
          </a:p>
          <a:p>
            <a:r>
              <a:rPr lang="en-GB" sz="1000" b="1">
                <a:solidFill>
                  <a:srgbClr val="00B050"/>
                </a:solidFill>
                <a:latin typeface="Courier New" panose="02070309020205020404" pitchFamily="49" charset="0"/>
              </a:rPr>
              <a:t>height        0.594772   0.006038   98.50   &lt;2e-16 ***</a:t>
            </a:r>
          </a:p>
          <a:p>
            <a:r>
              <a:rPr lang="en-GB" sz="1000">
                <a:solidFill>
                  <a:srgbClr val="000000"/>
                </a:solidFill>
                <a:latin typeface="Courier New" panose="02070309020205020404" pitchFamily="49" charset="0"/>
              </a:rPr>
              <a:t>---</a:t>
            </a:r>
          </a:p>
          <a:p>
            <a:r>
              <a:rPr lang="en-GB" sz="1000" err="1">
                <a:solidFill>
                  <a:srgbClr val="000000"/>
                </a:solidFill>
                <a:latin typeface="Courier New" panose="02070309020205020404" pitchFamily="49" charset="0"/>
              </a:rPr>
              <a:t>Signif</a:t>
            </a:r>
            <a:r>
              <a:rPr lang="en-GB" sz="1000">
                <a:solidFill>
                  <a:srgbClr val="000000"/>
                </a:solidFill>
                <a:latin typeface="Courier New" panose="02070309020205020404" pitchFamily="49" charset="0"/>
              </a:rPr>
              <a:t>. codes:  0 ‘***’ 0.001 ‘**’ 0.01 ‘*’ 0.05 ‘.’ 0.1 ‘ ’ 1</a:t>
            </a:r>
          </a:p>
          <a:p>
            <a:endParaRPr lang="en-GB" sz="1000">
              <a:solidFill>
                <a:srgbClr val="000000"/>
              </a:solidFill>
              <a:latin typeface="Courier New" panose="02070309020205020404" pitchFamily="49" charset="0"/>
            </a:endParaRPr>
          </a:p>
          <a:p>
            <a:r>
              <a:rPr lang="en-GB" sz="1000">
                <a:solidFill>
                  <a:srgbClr val="000000"/>
                </a:solidFill>
                <a:latin typeface="Courier New" panose="02070309020205020404" pitchFamily="49" charset="0"/>
              </a:rPr>
              <a:t>Approximate significance of smooth terms:</a:t>
            </a:r>
          </a:p>
          <a:p>
            <a:r>
              <a:rPr lang="en-GB" sz="1000">
                <a:solidFill>
                  <a:srgbClr val="000000"/>
                </a:solidFill>
                <a:latin typeface="Courier New" panose="02070309020205020404" pitchFamily="49" charset="0"/>
              </a:rPr>
              <a:t>            </a:t>
            </a:r>
            <a:r>
              <a:rPr lang="en-GB" sz="1000" err="1">
                <a:solidFill>
                  <a:srgbClr val="000000"/>
                </a:solidFill>
                <a:latin typeface="Courier New" panose="02070309020205020404" pitchFamily="49" charset="0"/>
              </a:rPr>
              <a:t>edf</a:t>
            </a:r>
            <a:r>
              <a:rPr lang="en-GB" sz="1000">
                <a:solidFill>
                  <a:srgbClr val="000000"/>
                </a:solidFill>
                <a:latin typeface="Courier New" panose="02070309020205020404" pitchFamily="49" charset="0"/>
              </a:rPr>
              <a:t> </a:t>
            </a:r>
            <a:r>
              <a:rPr lang="en-GB" sz="1000" err="1">
                <a:solidFill>
                  <a:srgbClr val="000000"/>
                </a:solidFill>
                <a:latin typeface="Courier New" panose="02070309020205020404" pitchFamily="49" charset="0"/>
              </a:rPr>
              <a:t>Ref.df</a:t>
            </a:r>
            <a:r>
              <a:rPr lang="en-GB" sz="1000">
                <a:solidFill>
                  <a:srgbClr val="000000"/>
                </a:solidFill>
                <a:latin typeface="Courier New" panose="02070309020205020404" pitchFamily="49" charset="0"/>
              </a:rPr>
              <a:t>     F p-value    </a:t>
            </a:r>
          </a:p>
          <a:p>
            <a:r>
              <a:rPr lang="en-GB" sz="1000" b="1">
                <a:solidFill>
                  <a:srgbClr val="00B050"/>
                </a:solidFill>
                <a:latin typeface="Courier New" panose="02070309020205020404" pitchFamily="49" charset="0"/>
              </a:rPr>
              <a:t>s(weight) 8.695   8.97 958.4  &lt;2e-16 ***</a:t>
            </a:r>
          </a:p>
          <a:p>
            <a:r>
              <a:rPr lang="en-GB" sz="1000">
                <a:solidFill>
                  <a:srgbClr val="000000"/>
                </a:solidFill>
                <a:latin typeface="Courier New" panose="02070309020205020404" pitchFamily="49" charset="0"/>
              </a:rPr>
              <a:t>---</a:t>
            </a:r>
          </a:p>
          <a:p>
            <a:endParaRPr lang="en-GB" sz="1000">
              <a:solidFill>
                <a:srgbClr val="000000"/>
              </a:solidFill>
              <a:latin typeface="Courier New" panose="02070309020205020404" pitchFamily="49" charset="0"/>
            </a:endParaRPr>
          </a:p>
          <a:p>
            <a:r>
              <a:rPr lang="en-GB" sz="1000" err="1">
                <a:solidFill>
                  <a:srgbClr val="000000"/>
                </a:solidFill>
                <a:latin typeface="Courier New" panose="02070309020205020404" pitchFamily="49" charset="0"/>
              </a:rPr>
              <a:t>Signif</a:t>
            </a:r>
            <a:r>
              <a:rPr lang="en-GB" sz="1000">
                <a:solidFill>
                  <a:srgbClr val="000000"/>
                </a:solidFill>
                <a:latin typeface="Courier New" panose="02070309020205020404" pitchFamily="49" charset="0"/>
              </a:rPr>
              <a:t>. codes:  0 ‘***’ 0.001 ‘**’ 0.01 ‘*’ 0.05 ‘.’ 0.1 ‘ ’ 1</a:t>
            </a:r>
          </a:p>
          <a:p>
            <a:endParaRPr lang="en-GB" sz="1000">
              <a:solidFill>
                <a:srgbClr val="000000"/>
              </a:solidFill>
              <a:latin typeface="Courier New" panose="02070309020205020404" pitchFamily="49" charset="0"/>
            </a:endParaRPr>
          </a:p>
          <a:p>
            <a:r>
              <a:rPr lang="en-GB" sz="1000">
                <a:solidFill>
                  <a:srgbClr val="000000"/>
                </a:solidFill>
                <a:latin typeface="Courier New" panose="02070309020205020404" pitchFamily="49" charset="0"/>
              </a:rPr>
              <a:t>R-sq.(</a:t>
            </a:r>
            <a:r>
              <a:rPr lang="en-GB" sz="1000" err="1">
                <a:solidFill>
                  <a:srgbClr val="000000"/>
                </a:solidFill>
                <a:latin typeface="Courier New" panose="02070309020205020404" pitchFamily="49" charset="0"/>
              </a:rPr>
              <a:t>adj</a:t>
            </a:r>
            <a:r>
              <a:rPr lang="en-GB" sz="1000">
                <a:solidFill>
                  <a:srgbClr val="000000"/>
                </a:solidFill>
                <a:latin typeface="Courier New" panose="02070309020205020404" pitchFamily="49" charset="0"/>
              </a:rPr>
              <a:t>) =  0.883   Deviance explained = 88.3%</a:t>
            </a:r>
          </a:p>
          <a:p>
            <a:r>
              <a:rPr lang="en-GB" sz="1000">
                <a:solidFill>
                  <a:srgbClr val="000000"/>
                </a:solidFill>
                <a:latin typeface="Courier New" panose="02070309020205020404" pitchFamily="49" charset="0"/>
              </a:rPr>
              <a:t>-REML =  12856  Scale est. = 11.73     n = 4842</a:t>
            </a:r>
            <a:endParaRPr lang="en-GB" sz="1000" b="1">
              <a:solidFill>
                <a:srgbClr val="000080"/>
              </a:solidFill>
              <a:latin typeface="Courier New" panose="02070309020205020404" pitchFamily="49" charset="0"/>
            </a:endParaRPr>
          </a:p>
          <a:p>
            <a:endParaRPr lang="en-GB" sz="1000"/>
          </a:p>
        </p:txBody>
      </p:sp>
      <p:sp>
        <p:nvSpPr>
          <p:cNvPr id="10" name="Rectangle 9">
            <a:extLst>
              <a:ext uri="{FF2B5EF4-FFF2-40B4-BE49-F238E27FC236}">
                <a16:creationId xmlns:a16="http://schemas.microsoft.com/office/drawing/2014/main" id="{8E9AB84A-533B-4D74-BB71-DB1D8E17A0CB}"/>
              </a:ext>
            </a:extLst>
          </p:cNvPr>
          <p:cNvSpPr/>
          <p:nvPr/>
        </p:nvSpPr>
        <p:spPr>
          <a:xfrm>
            <a:off x="4839852" y="1467068"/>
            <a:ext cx="4016415" cy="3323987"/>
          </a:xfrm>
          <a:prstGeom prst="rect">
            <a:avLst/>
          </a:prstGeom>
          <a:solidFill>
            <a:schemeClr val="bg1">
              <a:lumMod val="95000"/>
            </a:schemeClr>
          </a:solidFill>
        </p:spPr>
        <p:txBody>
          <a:bodyPr wrap="square">
            <a:spAutoFit/>
          </a:bodyPr>
          <a:lstStyle/>
          <a:p>
            <a:r>
              <a:rPr lang="en-GB" sz="1000">
                <a:solidFill>
                  <a:srgbClr val="000000"/>
                </a:solidFill>
                <a:latin typeface="Courier New" panose="02070309020205020404" pitchFamily="49" charset="0"/>
              </a:rPr>
              <a:t>summary</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m5</a:t>
            </a:r>
            <a:r>
              <a:rPr lang="en-GB" sz="1000" b="1">
                <a:solidFill>
                  <a:srgbClr val="000080"/>
                </a:solidFill>
                <a:latin typeface="Courier New" panose="02070309020205020404" pitchFamily="49" charset="0"/>
              </a:rPr>
              <a:t>)</a:t>
            </a:r>
          </a:p>
          <a:p>
            <a:endParaRPr lang="en-GB" sz="1000" b="1">
              <a:solidFill>
                <a:srgbClr val="000080"/>
              </a:solidFill>
              <a:latin typeface="Courier New" panose="02070309020205020404" pitchFamily="49" charset="0"/>
            </a:endParaRPr>
          </a:p>
          <a:p>
            <a:r>
              <a:rPr lang="en-GB" sz="1000">
                <a:solidFill>
                  <a:srgbClr val="000000"/>
                </a:solidFill>
                <a:latin typeface="Courier New" panose="02070309020205020404" pitchFamily="49" charset="0"/>
              </a:rPr>
              <a:t> Parametric coefficients:</a:t>
            </a:r>
          </a:p>
          <a:p>
            <a:r>
              <a:rPr lang="en-GB" sz="1000">
                <a:solidFill>
                  <a:srgbClr val="000000"/>
                </a:solidFill>
                <a:latin typeface="Courier New" panose="02070309020205020404" pitchFamily="49" charset="0"/>
              </a:rPr>
              <a:t>            Estimate Std. Error t value </a:t>
            </a:r>
            <a:r>
              <a:rPr lang="en-GB" sz="1000" err="1">
                <a:solidFill>
                  <a:srgbClr val="000000"/>
                </a:solidFill>
                <a:latin typeface="Courier New" panose="02070309020205020404" pitchFamily="49" charset="0"/>
              </a:rPr>
              <a:t>Pr</a:t>
            </a:r>
            <a:r>
              <a:rPr lang="en-GB" sz="1000">
                <a:solidFill>
                  <a:srgbClr val="000000"/>
                </a:solidFill>
                <a:latin typeface="Courier New" panose="02070309020205020404" pitchFamily="49" charset="0"/>
              </a:rPr>
              <a:t>(&gt;|t|)    </a:t>
            </a:r>
          </a:p>
          <a:p>
            <a:r>
              <a:rPr lang="en-GB" sz="1000">
                <a:solidFill>
                  <a:srgbClr val="000000"/>
                </a:solidFill>
                <a:latin typeface="Courier New" panose="02070309020205020404" pitchFamily="49" charset="0"/>
              </a:rPr>
              <a:t>(Intercept)  51.5465     0.0359    1436   &lt;2e-16 ***</a:t>
            </a:r>
          </a:p>
          <a:p>
            <a:r>
              <a:rPr lang="en-GB" sz="1000">
                <a:solidFill>
                  <a:srgbClr val="000000"/>
                </a:solidFill>
                <a:latin typeface="Courier New" panose="02070309020205020404" pitchFamily="49" charset="0"/>
              </a:rPr>
              <a:t>---</a:t>
            </a:r>
          </a:p>
          <a:p>
            <a:r>
              <a:rPr lang="en-GB" sz="1000" err="1">
                <a:solidFill>
                  <a:srgbClr val="000000"/>
                </a:solidFill>
                <a:latin typeface="Courier New" panose="02070309020205020404" pitchFamily="49" charset="0"/>
              </a:rPr>
              <a:t>Signif</a:t>
            </a:r>
            <a:r>
              <a:rPr lang="en-GB" sz="1000">
                <a:solidFill>
                  <a:srgbClr val="000000"/>
                </a:solidFill>
                <a:latin typeface="Courier New" panose="02070309020205020404" pitchFamily="49" charset="0"/>
              </a:rPr>
              <a:t>. codes:  0 ‘***’ 0.001 ‘**’ 0.01 ‘*’ 0.05 ‘.’ 0.1 ‘ ’ 1</a:t>
            </a:r>
          </a:p>
          <a:p>
            <a:endParaRPr lang="en-GB" sz="1000">
              <a:solidFill>
                <a:srgbClr val="000000"/>
              </a:solidFill>
              <a:latin typeface="Courier New" panose="02070309020205020404" pitchFamily="49" charset="0"/>
            </a:endParaRPr>
          </a:p>
          <a:p>
            <a:r>
              <a:rPr lang="en-GB" sz="1000">
                <a:solidFill>
                  <a:srgbClr val="000000"/>
                </a:solidFill>
                <a:latin typeface="Courier New" panose="02070309020205020404" pitchFamily="49" charset="0"/>
              </a:rPr>
              <a:t>Approximate significance of smooth terms:</a:t>
            </a:r>
          </a:p>
          <a:p>
            <a:r>
              <a:rPr lang="en-GB" sz="1000">
                <a:solidFill>
                  <a:srgbClr val="000000"/>
                </a:solidFill>
                <a:latin typeface="Courier New" panose="02070309020205020404" pitchFamily="49" charset="0"/>
              </a:rPr>
              <a:t>                    </a:t>
            </a:r>
            <a:r>
              <a:rPr lang="en-GB" sz="1000" err="1">
                <a:solidFill>
                  <a:srgbClr val="000000"/>
                </a:solidFill>
                <a:latin typeface="Courier New" panose="02070309020205020404" pitchFamily="49" charset="0"/>
              </a:rPr>
              <a:t>edf</a:t>
            </a:r>
            <a:r>
              <a:rPr lang="en-GB" sz="1000">
                <a:solidFill>
                  <a:srgbClr val="000000"/>
                </a:solidFill>
                <a:latin typeface="Courier New" panose="02070309020205020404" pitchFamily="49" charset="0"/>
              </a:rPr>
              <a:t> </a:t>
            </a:r>
            <a:r>
              <a:rPr lang="en-GB" sz="1000" err="1">
                <a:solidFill>
                  <a:srgbClr val="000000"/>
                </a:solidFill>
                <a:latin typeface="Courier New" panose="02070309020205020404" pitchFamily="49" charset="0"/>
              </a:rPr>
              <a:t>Ref.df</a:t>
            </a:r>
            <a:r>
              <a:rPr lang="en-GB" sz="1000">
                <a:solidFill>
                  <a:srgbClr val="000000"/>
                </a:solidFill>
                <a:latin typeface="Courier New" panose="02070309020205020404" pitchFamily="49" charset="0"/>
              </a:rPr>
              <a:t>       F p-value    </a:t>
            </a:r>
          </a:p>
          <a:p>
            <a:r>
              <a:rPr lang="en-GB" sz="1000" b="1">
                <a:solidFill>
                  <a:srgbClr val="00B050"/>
                </a:solidFill>
                <a:latin typeface="Courier New" panose="02070309020205020404" pitchFamily="49" charset="0"/>
              </a:rPr>
              <a:t>s(</a:t>
            </a:r>
            <a:r>
              <a:rPr lang="en-GB" sz="1000" b="1" err="1">
                <a:solidFill>
                  <a:srgbClr val="00B050"/>
                </a:solidFill>
                <a:latin typeface="Courier New" panose="02070309020205020404" pitchFamily="49" charset="0"/>
              </a:rPr>
              <a:t>weight,height</a:t>
            </a:r>
            <a:r>
              <a:rPr lang="en-GB" sz="1000" b="1">
                <a:solidFill>
                  <a:srgbClr val="00B050"/>
                </a:solidFill>
                <a:latin typeface="Courier New" panose="02070309020205020404" pitchFamily="49" charset="0"/>
              </a:rPr>
              <a:t>) 25.312  27.00 256.475  &lt;2e-16 ***</a:t>
            </a:r>
          </a:p>
          <a:p>
            <a:r>
              <a:rPr lang="en-GB" sz="1000" b="1">
                <a:solidFill>
                  <a:srgbClr val="FF0000"/>
                </a:solidFill>
                <a:latin typeface="Courier New" panose="02070309020205020404" pitchFamily="49" charset="0"/>
              </a:rPr>
              <a:t>s(weight)         1.000   1.00   1.149   0.284    </a:t>
            </a:r>
          </a:p>
          <a:p>
            <a:r>
              <a:rPr lang="en-GB" sz="1000" b="1">
                <a:solidFill>
                  <a:srgbClr val="00B050"/>
                </a:solidFill>
                <a:latin typeface="Courier New" panose="02070309020205020404" pitchFamily="49" charset="0"/>
              </a:rPr>
              <a:t>s(height)         8.005   8.71 115.501  &lt;2e-16 ***</a:t>
            </a:r>
          </a:p>
          <a:p>
            <a:r>
              <a:rPr lang="en-GB" sz="1000">
                <a:solidFill>
                  <a:srgbClr val="000000"/>
                </a:solidFill>
                <a:latin typeface="Courier New" panose="02070309020205020404" pitchFamily="49" charset="0"/>
              </a:rPr>
              <a:t>---</a:t>
            </a:r>
          </a:p>
          <a:p>
            <a:r>
              <a:rPr lang="en-GB" sz="1000" err="1">
                <a:solidFill>
                  <a:srgbClr val="000000"/>
                </a:solidFill>
                <a:latin typeface="Courier New" panose="02070309020205020404" pitchFamily="49" charset="0"/>
              </a:rPr>
              <a:t>Signif</a:t>
            </a:r>
            <a:r>
              <a:rPr lang="en-GB" sz="1000">
                <a:solidFill>
                  <a:srgbClr val="000000"/>
                </a:solidFill>
                <a:latin typeface="Courier New" panose="02070309020205020404" pitchFamily="49" charset="0"/>
              </a:rPr>
              <a:t>. codes:  0 ‘***’ 0.001 ‘**’ 0.01 ‘*’ 0.05 ‘.’ 0.1 ‘ ’ 1</a:t>
            </a:r>
          </a:p>
          <a:p>
            <a:endParaRPr lang="en-GB" sz="1000">
              <a:solidFill>
                <a:srgbClr val="000000"/>
              </a:solidFill>
              <a:latin typeface="Courier New" panose="02070309020205020404" pitchFamily="49" charset="0"/>
            </a:endParaRPr>
          </a:p>
          <a:p>
            <a:r>
              <a:rPr lang="en-GB" sz="1000" b="1">
                <a:solidFill>
                  <a:srgbClr val="FF0000"/>
                </a:solidFill>
                <a:latin typeface="Courier New" panose="02070309020205020404" pitchFamily="49" charset="0"/>
              </a:rPr>
              <a:t>R-sq.(</a:t>
            </a:r>
            <a:r>
              <a:rPr lang="en-GB" sz="1000" b="1" err="1">
                <a:solidFill>
                  <a:srgbClr val="FF0000"/>
                </a:solidFill>
                <a:latin typeface="Courier New" panose="02070309020205020404" pitchFamily="49" charset="0"/>
              </a:rPr>
              <a:t>adj</a:t>
            </a:r>
            <a:r>
              <a:rPr lang="en-GB" sz="1000" b="1">
                <a:solidFill>
                  <a:srgbClr val="FF0000"/>
                </a:solidFill>
                <a:latin typeface="Courier New" panose="02070309020205020404" pitchFamily="49" charset="0"/>
              </a:rPr>
              <a:t>) =  0.938   Deviance explained = 93.8%</a:t>
            </a:r>
          </a:p>
          <a:p>
            <a:r>
              <a:rPr lang="en-GB" sz="1000">
                <a:solidFill>
                  <a:srgbClr val="000000"/>
                </a:solidFill>
                <a:latin typeface="Courier New" panose="02070309020205020404" pitchFamily="49" charset="0"/>
              </a:rPr>
              <a:t>-REML =  11380  Scale est. = 6.2417    n = 4842</a:t>
            </a:r>
            <a:endParaRPr lang="en-GB" sz="1000"/>
          </a:p>
        </p:txBody>
      </p:sp>
      <p:sp>
        <p:nvSpPr>
          <p:cNvPr id="11" name="Flowchart: Off-page Connector 10">
            <a:extLst>
              <a:ext uri="{FF2B5EF4-FFF2-40B4-BE49-F238E27FC236}">
                <a16:creationId xmlns:a16="http://schemas.microsoft.com/office/drawing/2014/main" id="{429411CF-1A59-4DB2-B6E9-3B83FF52A2F4}"/>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BA40D0CB-04F1-416C-BBFC-D9446C725493}" type="slidenum">
              <a:rPr lang="en-US" sz="1100" b="1" smtClean="0"/>
              <a:t>45</a:t>
            </a:fld>
            <a:endParaRPr lang="en-US" sz="1100" b="1" dirty="0"/>
          </a:p>
        </p:txBody>
      </p:sp>
    </p:spTree>
    <p:extLst>
      <p:ext uri="{BB962C8B-B14F-4D97-AF65-F5344CB8AC3E}">
        <p14:creationId xmlns:p14="http://schemas.microsoft.com/office/powerpoint/2010/main" val="4565379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err="1"/>
              <a:t>Modelos</a:t>
            </a:r>
            <a:r>
              <a:rPr lang="en-GB" b="1"/>
              <a:t> no </a:t>
            </a:r>
            <a:r>
              <a:rPr lang="en-GB" b="1" err="1"/>
              <a:t>lineales</a:t>
            </a:r>
            <a:r>
              <a:rPr lang="en-GB" b="1"/>
              <a:t> </a:t>
            </a:r>
            <a:endParaRPr lang="en-US"/>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err="1"/>
              <a:t>Criterios</a:t>
            </a:r>
            <a:r>
              <a:rPr lang="en-US" sz="1400"/>
              <a:t> de </a:t>
            </a:r>
            <a:r>
              <a:rPr lang="en-US" sz="1400" err="1"/>
              <a:t>informaci</a:t>
            </a:r>
            <a:r>
              <a:rPr lang="es-ES" sz="1400" err="1"/>
              <a:t>ón</a:t>
            </a:r>
            <a:endParaRPr lang="en-US" sz="1400" b="1">
              <a:solidFill>
                <a:schemeClr val="accent2"/>
              </a:solidFill>
              <a:latin typeface="+mn-lt"/>
            </a:endParaRPr>
          </a:p>
        </p:txBody>
      </p:sp>
      <p:sp>
        <p:nvSpPr>
          <p:cNvPr id="8" name="Title 13">
            <a:extLst>
              <a:ext uri="{FF2B5EF4-FFF2-40B4-BE49-F238E27FC236}">
                <a16:creationId xmlns:a16="http://schemas.microsoft.com/office/drawing/2014/main" id="{3FE983D4-710B-426D-94D8-C5DFC6CD10D9}"/>
              </a:ext>
            </a:extLst>
          </p:cNvPr>
          <p:cNvSpPr txBox="1">
            <a:spLocks/>
          </p:cNvSpPr>
          <p:nvPr/>
        </p:nvSpPr>
        <p:spPr>
          <a:xfrm>
            <a:off x="569490" y="1245042"/>
            <a:ext cx="136253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endParaRPr lang="en-US" sz="2000"/>
          </a:p>
        </p:txBody>
      </p:sp>
      <p:sp>
        <p:nvSpPr>
          <p:cNvPr id="7" name="Content Placeholder 2">
            <a:extLst>
              <a:ext uri="{FF2B5EF4-FFF2-40B4-BE49-F238E27FC236}">
                <a16:creationId xmlns:a16="http://schemas.microsoft.com/office/drawing/2014/main" id="{F14086FA-592A-458E-AA2E-CD899DCEDF62}"/>
              </a:ext>
            </a:extLst>
          </p:cNvPr>
          <p:cNvSpPr>
            <a:spLocks noGrp="1"/>
          </p:cNvSpPr>
          <p:nvPr>
            <p:ph idx="1"/>
          </p:nvPr>
        </p:nvSpPr>
        <p:spPr>
          <a:xfrm>
            <a:off x="569490" y="2050566"/>
            <a:ext cx="4150293" cy="1747712"/>
          </a:xfrm>
        </p:spPr>
        <p:txBody>
          <a:bodyPr>
            <a:noAutofit/>
          </a:bodyPr>
          <a:lstStyle/>
          <a:p>
            <a:r>
              <a:rPr lang="es-ES" dirty="0">
                <a:solidFill>
                  <a:schemeClr val="tx1"/>
                </a:solidFill>
              </a:rPr>
              <a:t>El valor por defecto de </a:t>
            </a:r>
            <a:r>
              <a:rPr lang="es-ES" dirty="0">
                <a:solidFill>
                  <a:schemeClr val="tx1"/>
                </a:solidFill>
                <a:highlight>
                  <a:srgbClr val="C0C0C0"/>
                </a:highlight>
                <a:latin typeface="Courier New" panose="02070309020205020404" pitchFamily="49" charset="0"/>
                <a:cs typeface="Courier New" panose="02070309020205020404" pitchFamily="49" charset="0"/>
              </a:rPr>
              <a:t>s()</a:t>
            </a:r>
            <a:r>
              <a:rPr lang="es-ES" dirty="0">
                <a:solidFill>
                  <a:schemeClr val="tx1"/>
                </a:solidFill>
              </a:rPr>
              <a:t> utiliza </a:t>
            </a:r>
            <a:r>
              <a:rPr lang="es-ES" i="1" dirty="0" err="1">
                <a:solidFill>
                  <a:schemeClr val="tx1"/>
                </a:solidFill>
              </a:rPr>
              <a:t>thin</a:t>
            </a:r>
            <a:r>
              <a:rPr lang="es-ES" i="1" dirty="0">
                <a:solidFill>
                  <a:schemeClr val="tx1"/>
                </a:solidFill>
              </a:rPr>
              <a:t> </a:t>
            </a:r>
            <a:r>
              <a:rPr lang="es-ES" i="1" dirty="0" err="1">
                <a:solidFill>
                  <a:schemeClr val="tx1"/>
                </a:solidFill>
              </a:rPr>
              <a:t>plate</a:t>
            </a:r>
            <a:r>
              <a:rPr lang="es-ES" i="1" dirty="0">
                <a:solidFill>
                  <a:schemeClr val="tx1"/>
                </a:solidFill>
              </a:rPr>
              <a:t> </a:t>
            </a:r>
            <a:r>
              <a:rPr lang="es-ES" i="1" dirty="0" err="1">
                <a:solidFill>
                  <a:schemeClr val="tx1"/>
                </a:solidFill>
              </a:rPr>
              <a:t>splines</a:t>
            </a:r>
            <a:r>
              <a:rPr lang="es-ES" i="1" dirty="0">
                <a:solidFill>
                  <a:schemeClr val="tx1"/>
                </a:solidFill>
              </a:rPr>
              <a:t> </a:t>
            </a:r>
            <a:r>
              <a:rPr lang="es-ES" dirty="0">
                <a:solidFill>
                  <a:schemeClr val="tx1"/>
                </a:solidFill>
              </a:rPr>
              <a:t>(“</a:t>
            </a:r>
            <a:r>
              <a:rPr lang="es-ES" dirty="0" err="1">
                <a:solidFill>
                  <a:schemeClr val="tx1"/>
                </a:solidFill>
              </a:rPr>
              <a:t>ts</a:t>
            </a:r>
            <a:r>
              <a:rPr lang="es-ES" dirty="0">
                <a:solidFill>
                  <a:schemeClr val="tx1"/>
                </a:solidFill>
              </a:rPr>
              <a:t>”). </a:t>
            </a:r>
          </a:p>
          <a:p>
            <a:r>
              <a:rPr lang="es-ES" dirty="0">
                <a:solidFill>
                  <a:schemeClr val="tx1"/>
                </a:solidFill>
              </a:rPr>
              <a:t>TS asume que las variables requieren el mismo nivel de curvatura (e. g. misma escala)</a:t>
            </a:r>
          </a:p>
          <a:p>
            <a:r>
              <a:rPr lang="es-ES" dirty="0">
                <a:solidFill>
                  <a:schemeClr val="tx1"/>
                </a:solidFill>
              </a:rPr>
              <a:t>Cuando las variables tienen unidades completamente diferentes, es mejor “escalar” las unidades o utilizar tensores </a:t>
            </a:r>
            <a:r>
              <a:rPr lang="es-ES" dirty="0" err="1">
                <a:solidFill>
                  <a:schemeClr val="tx1"/>
                </a:solidFill>
              </a:rPr>
              <a:t>products</a:t>
            </a:r>
            <a:r>
              <a:rPr lang="es-ES" dirty="0">
                <a:solidFill>
                  <a:schemeClr val="tx1"/>
                </a:solidFill>
              </a:rPr>
              <a:t> </a:t>
            </a:r>
            <a:r>
              <a:rPr lang="es-ES" dirty="0">
                <a:solidFill>
                  <a:schemeClr val="tx1"/>
                </a:solidFill>
                <a:highlight>
                  <a:srgbClr val="C0C0C0"/>
                </a:highlight>
                <a:latin typeface="Courier New" panose="02070309020205020404" pitchFamily="49" charset="0"/>
                <a:cs typeface="Courier New" panose="02070309020205020404" pitchFamily="49" charset="0"/>
              </a:rPr>
              <a:t>te()</a:t>
            </a:r>
            <a:endParaRPr lang="es-ES" dirty="0">
              <a:solidFill>
                <a:schemeClr val="tx1"/>
              </a:solidFill>
            </a:endParaRPr>
          </a:p>
        </p:txBody>
      </p:sp>
      <p:sp>
        <p:nvSpPr>
          <p:cNvPr id="10" name="Rectangle 9">
            <a:extLst>
              <a:ext uri="{FF2B5EF4-FFF2-40B4-BE49-F238E27FC236}">
                <a16:creationId xmlns:a16="http://schemas.microsoft.com/office/drawing/2014/main" id="{7904C822-5741-42A8-BCA8-A3AC108A0D54}"/>
              </a:ext>
            </a:extLst>
          </p:cNvPr>
          <p:cNvSpPr/>
          <p:nvPr/>
        </p:nvSpPr>
        <p:spPr>
          <a:xfrm>
            <a:off x="4784436" y="2252159"/>
            <a:ext cx="4016415" cy="2400657"/>
          </a:xfrm>
          <a:prstGeom prst="rect">
            <a:avLst/>
          </a:prstGeom>
          <a:solidFill>
            <a:schemeClr val="bg1">
              <a:lumMod val="95000"/>
            </a:schemeClr>
          </a:solidFill>
        </p:spPr>
        <p:txBody>
          <a:bodyPr wrap="square">
            <a:spAutoFit/>
          </a:bodyPr>
          <a:lstStyle/>
          <a:p>
            <a:r>
              <a:rPr lang="en-GB" sz="1000">
                <a:solidFill>
                  <a:srgbClr val="000000"/>
                </a:solidFill>
                <a:latin typeface="Courier New" panose="02070309020205020404" pitchFamily="49" charset="0"/>
              </a:rPr>
              <a:t>m6 </a:t>
            </a:r>
            <a:r>
              <a:rPr lang="en-GB" sz="1000" b="1">
                <a:solidFill>
                  <a:srgbClr val="000080"/>
                </a:solidFill>
                <a:latin typeface="Courier New" panose="02070309020205020404" pitchFamily="49" charset="0"/>
              </a:rPr>
              <a:t>&lt;-</a:t>
            </a:r>
            <a:r>
              <a:rPr lang="en-GB" sz="1000">
                <a:solidFill>
                  <a:srgbClr val="000000"/>
                </a:solidFill>
                <a:latin typeface="Courier New" panose="02070309020205020404" pitchFamily="49" charset="0"/>
              </a:rPr>
              <a:t> gam</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LBW </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 </a:t>
            </a:r>
            <a:r>
              <a:rPr lang="en-GB" sz="1000" err="1">
                <a:solidFill>
                  <a:srgbClr val="000000"/>
                </a:solidFill>
                <a:latin typeface="Courier New" panose="02070309020205020404" pitchFamily="49" charset="0"/>
              </a:rPr>
              <a:t>te</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weight, height</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 </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 s</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weight</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 </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 	s</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height</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 </a:t>
            </a:r>
            <a:r>
              <a:rPr lang="en-GB" sz="1000">
                <a:solidFill>
                  <a:srgbClr val="8000FF"/>
                </a:solidFill>
                <a:latin typeface="Courier New" panose="02070309020205020404" pitchFamily="49" charset="0"/>
              </a:rPr>
              <a:t>data</a:t>
            </a:r>
            <a:r>
              <a:rPr lang="en-GB" sz="1000">
                <a:solidFill>
                  <a:srgbClr val="000000"/>
                </a:solidFill>
                <a:latin typeface="Courier New" panose="02070309020205020404" pitchFamily="49" charset="0"/>
              </a:rPr>
              <a:t> </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 d, method </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 </a:t>
            </a:r>
            <a:r>
              <a:rPr lang="en-GB" sz="1000">
                <a:solidFill>
                  <a:srgbClr val="808080"/>
                </a:solidFill>
                <a:latin typeface="Courier New" panose="02070309020205020404" pitchFamily="49" charset="0"/>
              </a:rPr>
              <a:t>"REML"</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 </a:t>
            </a:r>
          </a:p>
          <a:p>
            <a:endParaRPr lang="en-GB" sz="1000">
              <a:solidFill>
                <a:srgbClr val="000000"/>
              </a:solidFill>
              <a:latin typeface="Courier New" panose="02070309020205020404" pitchFamily="49" charset="0"/>
            </a:endParaRPr>
          </a:p>
          <a:p>
            <a:r>
              <a:rPr lang="en-GB" sz="1000">
                <a:solidFill>
                  <a:srgbClr val="000000"/>
                </a:solidFill>
                <a:latin typeface="Courier New" panose="02070309020205020404" pitchFamily="49" charset="0"/>
              </a:rPr>
              <a:t>m7 </a:t>
            </a:r>
            <a:r>
              <a:rPr lang="en-GB" sz="1000" b="1">
                <a:solidFill>
                  <a:srgbClr val="000080"/>
                </a:solidFill>
                <a:latin typeface="Courier New" panose="02070309020205020404" pitchFamily="49" charset="0"/>
              </a:rPr>
              <a:t>&lt;-</a:t>
            </a:r>
            <a:r>
              <a:rPr lang="en-GB" sz="1000">
                <a:solidFill>
                  <a:srgbClr val="000000"/>
                </a:solidFill>
                <a:latin typeface="Courier New" panose="02070309020205020404" pitchFamily="49" charset="0"/>
              </a:rPr>
              <a:t> gam</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LBW </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 </a:t>
            </a:r>
            <a:r>
              <a:rPr lang="en-GB" sz="1000" err="1">
                <a:solidFill>
                  <a:srgbClr val="000000"/>
                </a:solidFill>
                <a:latin typeface="Courier New" panose="02070309020205020404" pitchFamily="49" charset="0"/>
              </a:rPr>
              <a:t>te</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weight, height, </a:t>
            </a:r>
            <a:r>
              <a:rPr lang="en-GB" sz="1000">
                <a:solidFill>
                  <a:srgbClr val="8000FF"/>
                </a:solidFill>
                <a:latin typeface="Courier New" panose="02070309020205020404" pitchFamily="49" charset="0"/>
              </a:rPr>
              <a:t>by</a:t>
            </a:r>
            <a:r>
              <a:rPr lang="en-GB" sz="1000">
                <a:solidFill>
                  <a:srgbClr val="000000"/>
                </a:solidFill>
                <a:latin typeface="Courier New" panose="02070309020205020404" pitchFamily="49" charset="0"/>
              </a:rPr>
              <a:t> </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 sex</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 </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 	s</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weight</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 </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 s</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height</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 </a:t>
            </a:r>
            <a:r>
              <a:rPr lang="en-GB" sz="1000">
                <a:solidFill>
                  <a:srgbClr val="8000FF"/>
                </a:solidFill>
                <a:latin typeface="Courier New" panose="02070309020205020404" pitchFamily="49" charset="0"/>
              </a:rPr>
              <a:t>data</a:t>
            </a:r>
            <a:r>
              <a:rPr lang="en-GB" sz="1000">
                <a:solidFill>
                  <a:srgbClr val="000000"/>
                </a:solidFill>
                <a:latin typeface="Courier New" panose="02070309020205020404" pitchFamily="49" charset="0"/>
              </a:rPr>
              <a:t> </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 d, 	method </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 </a:t>
            </a:r>
            <a:r>
              <a:rPr lang="en-GB" sz="1000">
                <a:solidFill>
                  <a:srgbClr val="808080"/>
                </a:solidFill>
                <a:latin typeface="Courier New" panose="02070309020205020404" pitchFamily="49" charset="0"/>
              </a:rPr>
              <a:t>"REML"</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 </a:t>
            </a:r>
          </a:p>
          <a:p>
            <a:endParaRPr lang="en-GB" sz="1000">
              <a:solidFill>
                <a:srgbClr val="000000"/>
              </a:solidFill>
              <a:latin typeface="Courier New" panose="02070309020205020404" pitchFamily="49" charset="0"/>
            </a:endParaRPr>
          </a:p>
          <a:p>
            <a:r>
              <a:rPr lang="en-GB" sz="1000">
                <a:solidFill>
                  <a:srgbClr val="000000"/>
                </a:solidFill>
                <a:latin typeface="Courier New" panose="02070309020205020404" pitchFamily="49" charset="0"/>
              </a:rPr>
              <a:t>AIC</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m5, m6, m7</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 </a:t>
            </a:r>
            <a:r>
              <a:rPr lang="en-GB" sz="1000">
                <a:solidFill>
                  <a:srgbClr val="804000"/>
                </a:solidFill>
                <a:latin typeface="Courier New" panose="02070309020205020404" pitchFamily="49" charset="0"/>
              </a:rPr>
              <a:t>%&gt;%</a:t>
            </a:r>
            <a:r>
              <a:rPr lang="en-GB" sz="1000">
                <a:solidFill>
                  <a:srgbClr val="000000"/>
                </a:solidFill>
                <a:latin typeface="Courier New" panose="02070309020205020404" pitchFamily="49" charset="0"/>
              </a:rPr>
              <a:t> </a:t>
            </a:r>
          </a:p>
          <a:p>
            <a:r>
              <a:rPr lang="en-GB" sz="1000">
                <a:solidFill>
                  <a:srgbClr val="000000"/>
                </a:solidFill>
                <a:latin typeface="Courier New" panose="02070309020205020404" pitchFamily="49" charset="0"/>
              </a:rPr>
              <a:t>	</a:t>
            </a:r>
            <a:r>
              <a:rPr lang="en-GB" sz="1000" err="1">
                <a:solidFill>
                  <a:srgbClr val="000000"/>
                </a:solidFill>
                <a:latin typeface="Courier New" panose="02070309020205020404" pitchFamily="49" charset="0"/>
              </a:rPr>
              <a:t>data.table</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 </a:t>
            </a:r>
            <a:r>
              <a:rPr lang="en-GB" sz="1000" err="1">
                <a:solidFill>
                  <a:srgbClr val="000000"/>
                </a:solidFill>
                <a:latin typeface="Courier New" panose="02070309020205020404" pitchFamily="49" charset="0"/>
              </a:rPr>
              <a:t>keep.rownames</a:t>
            </a:r>
            <a:r>
              <a:rPr lang="en-GB" sz="1000">
                <a:solidFill>
                  <a:srgbClr val="000000"/>
                </a:solidFill>
                <a:latin typeface="Courier New" panose="02070309020205020404" pitchFamily="49" charset="0"/>
              </a:rPr>
              <a:t> </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 T</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 </a:t>
            </a:r>
            <a:r>
              <a:rPr lang="en-GB" sz="1000">
                <a:solidFill>
                  <a:srgbClr val="804000"/>
                </a:solidFill>
                <a:latin typeface="Courier New" panose="02070309020205020404" pitchFamily="49" charset="0"/>
              </a:rPr>
              <a:t>%&gt;%</a:t>
            </a:r>
            <a:r>
              <a:rPr lang="en-GB" sz="1000">
                <a:solidFill>
                  <a:srgbClr val="000000"/>
                </a:solidFill>
                <a:latin typeface="Courier New" panose="02070309020205020404" pitchFamily="49" charset="0"/>
              </a:rPr>
              <a:t> </a:t>
            </a:r>
          </a:p>
          <a:p>
            <a:r>
              <a:rPr lang="en-GB" sz="1000">
                <a:solidFill>
                  <a:srgbClr val="000000"/>
                </a:solidFill>
                <a:latin typeface="Courier New" panose="02070309020205020404" pitchFamily="49" charset="0"/>
              </a:rPr>
              <a:t>	.</a:t>
            </a:r>
            <a:r>
              <a:rPr lang="en-GB" sz="1000" b="1">
                <a:solidFill>
                  <a:srgbClr val="000080"/>
                </a:solidFill>
                <a:latin typeface="Courier New" panose="02070309020205020404" pitchFamily="49" charset="0"/>
              </a:rPr>
              <a:t>[</a:t>
            </a:r>
            <a:r>
              <a:rPr lang="en-GB" sz="1000">
                <a:solidFill>
                  <a:srgbClr val="8000FF"/>
                </a:solidFill>
                <a:latin typeface="Courier New" panose="02070309020205020404" pitchFamily="49" charset="0"/>
              </a:rPr>
              <a:t>order</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AIC</a:t>
            </a:r>
            <a:r>
              <a:rPr lang="en-GB" sz="1000" b="1">
                <a:solidFill>
                  <a:srgbClr val="000080"/>
                </a:solidFill>
                <a:latin typeface="Courier New" panose="02070309020205020404" pitchFamily="49" charset="0"/>
              </a:rPr>
              <a:t>)]</a:t>
            </a:r>
          </a:p>
          <a:p>
            <a:endParaRPr lang="en-GB" sz="1000">
              <a:solidFill>
                <a:srgbClr val="000000"/>
              </a:solidFill>
              <a:latin typeface="Courier New" panose="02070309020205020404" pitchFamily="49" charset="0"/>
            </a:endParaRPr>
          </a:p>
          <a:p>
            <a:r>
              <a:rPr lang="en-GB" sz="1000">
                <a:solidFill>
                  <a:srgbClr val="000000"/>
                </a:solidFill>
                <a:latin typeface="Courier New" panose="02070309020205020404" pitchFamily="49" charset="0"/>
              </a:rPr>
              <a:t>&gt;   </a:t>
            </a:r>
            <a:r>
              <a:rPr lang="en-GB" sz="1000" err="1">
                <a:solidFill>
                  <a:srgbClr val="000000"/>
                </a:solidFill>
                <a:latin typeface="Courier New" panose="02070309020205020404" pitchFamily="49" charset="0"/>
              </a:rPr>
              <a:t>rn</a:t>
            </a:r>
            <a:r>
              <a:rPr lang="en-GB" sz="1000">
                <a:solidFill>
                  <a:srgbClr val="000000"/>
                </a:solidFill>
                <a:latin typeface="Courier New" panose="02070309020205020404" pitchFamily="49" charset="0"/>
              </a:rPr>
              <a:t>       df      AIC</a:t>
            </a:r>
          </a:p>
          <a:p>
            <a:r>
              <a:rPr lang="en-GB" sz="1000" b="1">
                <a:solidFill>
                  <a:srgbClr val="00B050"/>
                </a:solidFill>
                <a:latin typeface="Courier New" panose="02070309020205020404" pitchFamily="49" charset="0"/>
              </a:rPr>
              <a:t>1: m7 36.83306 14660.95</a:t>
            </a:r>
          </a:p>
          <a:p>
            <a:r>
              <a:rPr lang="en-GB" sz="1000">
                <a:solidFill>
                  <a:srgbClr val="000000"/>
                </a:solidFill>
                <a:latin typeface="Courier New" panose="02070309020205020404" pitchFamily="49" charset="0"/>
              </a:rPr>
              <a:t>2: m6 28.92468 22634.36</a:t>
            </a:r>
          </a:p>
          <a:p>
            <a:r>
              <a:rPr lang="en-GB" sz="1000">
                <a:solidFill>
                  <a:srgbClr val="000000"/>
                </a:solidFill>
                <a:latin typeface="Courier New" panose="02070309020205020404" pitchFamily="49" charset="0"/>
              </a:rPr>
              <a:t>3: m5 36.59825 22645.69</a:t>
            </a:r>
            <a:endParaRPr lang="en-GB" sz="1000"/>
          </a:p>
        </p:txBody>
      </p:sp>
      <p:sp>
        <p:nvSpPr>
          <p:cNvPr id="11" name="Title 13">
            <a:extLst>
              <a:ext uri="{FF2B5EF4-FFF2-40B4-BE49-F238E27FC236}">
                <a16:creationId xmlns:a16="http://schemas.microsoft.com/office/drawing/2014/main" id="{C00D0C92-3AE6-47CD-A274-5C719C6959F2}"/>
              </a:ext>
            </a:extLst>
          </p:cNvPr>
          <p:cNvSpPr txBox="1">
            <a:spLocks/>
          </p:cNvSpPr>
          <p:nvPr/>
        </p:nvSpPr>
        <p:spPr>
          <a:xfrm>
            <a:off x="721890" y="1397442"/>
            <a:ext cx="3037310" cy="532285"/>
          </a:xfrm>
          <a:prstGeom prst="rect">
            <a:avLst/>
          </a:prstGeom>
        </p:spPr>
        <p:txBody>
          <a:bodyPr vert="horz" lIns="91440" tIns="45720" rIns="91440" bIns="45720" rtlCol="0" anchor="ctr">
            <a:normAutofit fontScale="92500"/>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2000" dirty="0" err="1"/>
              <a:t>Funciones</a:t>
            </a:r>
            <a:r>
              <a:rPr lang="en-GB" sz="2000" dirty="0"/>
              <a:t> </a:t>
            </a:r>
            <a:r>
              <a:rPr lang="en-GB" sz="2000" dirty="0" err="1"/>
              <a:t>curvas</a:t>
            </a:r>
            <a:r>
              <a:rPr lang="en-GB" sz="2000" dirty="0"/>
              <a:t> vs </a:t>
            </a:r>
            <a:r>
              <a:rPr lang="en-GB" sz="2000" dirty="0" err="1"/>
              <a:t>Tensores</a:t>
            </a:r>
            <a:endParaRPr lang="en-US" sz="2000" dirty="0"/>
          </a:p>
        </p:txBody>
      </p:sp>
      <p:sp>
        <p:nvSpPr>
          <p:cNvPr id="9" name="Flowchart: Off-page Connector 8">
            <a:extLst>
              <a:ext uri="{FF2B5EF4-FFF2-40B4-BE49-F238E27FC236}">
                <a16:creationId xmlns:a16="http://schemas.microsoft.com/office/drawing/2014/main" id="{C403DABD-B0CF-43CC-BFE3-06D891C69F16}"/>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BA40D0CB-04F1-416C-BBFC-D9446C725493}" type="slidenum">
              <a:rPr lang="en-US" sz="1100" b="1" smtClean="0"/>
              <a:t>46</a:t>
            </a:fld>
            <a:endParaRPr lang="en-US" sz="1100" b="1" dirty="0"/>
          </a:p>
        </p:txBody>
      </p:sp>
    </p:spTree>
    <p:extLst>
      <p:ext uri="{BB962C8B-B14F-4D97-AF65-F5344CB8AC3E}">
        <p14:creationId xmlns:p14="http://schemas.microsoft.com/office/powerpoint/2010/main" val="7950992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US" b="1" err="1"/>
              <a:t>Validaci</a:t>
            </a:r>
            <a:r>
              <a:rPr lang="es-ES" b="1" err="1"/>
              <a:t>ón</a:t>
            </a:r>
            <a:r>
              <a:rPr lang="es-ES" b="1"/>
              <a:t> visual</a:t>
            </a:r>
            <a:endParaRPr lang="en-US"/>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err="1"/>
              <a:t>Efectos</a:t>
            </a:r>
            <a:r>
              <a:rPr lang="en-US" sz="1400"/>
              <a:t> </a:t>
            </a:r>
            <a:r>
              <a:rPr lang="en-US" sz="1400" err="1"/>
              <a:t>individuales</a:t>
            </a:r>
            <a:endParaRPr lang="en-US" sz="1400" b="1">
              <a:solidFill>
                <a:schemeClr val="accent2"/>
              </a:solidFill>
              <a:latin typeface="+mn-lt"/>
            </a:endParaRPr>
          </a:p>
        </p:txBody>
      </p:sp>
      <p:sp>
        <p:nvSpPr>
          <p:cNvPr id="19" name="Rectangle 18">
            <a:extLst>
              <a:ext uri="{FF2B5EF4-FFF2-40B4-BE49-F238E27FC236}">
                <a16:creationId xmlns:a16="http://schemas.microsoft.com/office/drawing/2014/main" id="{B29EC8B6-72F7-416C-99A1-D4B908FA32BA}"/>
              </a:ext>
            </a:extLst>
          </p:cNvPr>
          <p:cNvSpPr/>
          <p:nvPr/>
        </p:nvSpPr>
        <p:spPr>
          <a:xfrm>
            <a:off x="538137" y="1667124"/>
            <a:ext cx="8067725" cy="707886"/>
          </a:xfrm>
          <a:prstGeom prst="rect">
            <a:avLst/>
          </a:prstGeom>
          <a:solidFill>
            <a:schemeClr val="bg1">
              <a:lumMod val="95000"/>
            </a:schemeClr>
          </a:solidFill>
        </p:spPr>
        <p:txBody>
          <a:bodyPr wrap="square">
            <a:spAutoFit/>
          </a:bodyPr>
          <a:lstStyle/>
          <a:p>
            <a:r>
              <a:rPr lang="en-GB" sz="1000">
                <a:solidFill>
                  <a:srgbClr val="000000"/>
                </a:solidFill>
                <a:latin typeface="Courier New" panose="02070309020205020404" pitchFamily="49" charset="0"/>
              </a:rPr>
              <a:t>m6 &lt;- gam</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LBW </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 </a:t>
            </a:r>
            <a:r>
              <a:rPr lang="en-GB" sz="1000" err="1">
                <a:solidFill>
                  <a:srgbClr val="000000"/>
                </a:solidFill>
                <a:latin typeface="Courier New" panose="02070309020205020404" pitchFamily="49" charset="0"/>
              </a:rPr>
              <a:t>te</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weight, height, by = sex</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 </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 s</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weight</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 </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 s</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height</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 </a:t>
            </a:r>
            <a:r>
              <a:rPr lang="en-GB" sz="1000">
                <a:solidFill>
                  <a:srgbClr val="8000FF"/>
                </a:solidFill>
                <a:latin typeface="Courier New" panose="02070309020205020404" pitchFamily="49" charset="0"/>
              </a:rPr>
              <a:t>data</a:t>
            </a:r>
            <a:r>
              <a:rPr lang="en-GB" sz="1000">
                <a:solidFill>
                  <a:srgbClr val="000000"/>
                </a:solidFill>
                <a:latin typeface="Courier New" panose="02070309020205020404" pitchFamily="49" charset="0"/>
              </a:rPr>
              <a:t> </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 d, method </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 </a:t>
            </a:r>
            <a:r>
              <a:rPr lang="en-GB" sz="1000">
                <a:solidFill>
                  <a:srgbClr val="808080"/>
                </a:solidFill>
                <a:latin typeface="Courier New" panose="02070309020205020404" pitchFamily="49" charset="0"/>
              </a:rPr>
              <a:t>"REML"</a:t>
            </a:r>
            <a:r>
              <a:rPr lang="en-GB" sz="1000" b="1">
                <a:solidFill>
                  <a:srgbClr val="000080"/>
                </a:solidFill>
                <a:latin typeface="Courier New" panose="02070309020205020404" pitchFamily="49" charset="0"/>
              </a:rPr>
              <a:t>)</a:t>
            </a:r>
            <a:endParaRPr lang="en-GB" sz="1000">
              <a:solidFill>
                <a:srgbClr val="8000FF"/>
              </a:solidFill>
              <a:latin typeface="Courier New" panose="02070309020205020404" pitchFamily="49" charset="0"/>
            </a:endParaRPr>
          </a:p>
          <a:p>
            <a:endParaRPr lang="en-GB" sz="1000">
              <a:solidFill>
                <a:srgbClr val="8000FF"/>
              </a:solidFill>
              <a:latin typeface="Courier New" panose="02070309020205020404" pitchFamily="49" charset="0"/>
            </a:endParaRPr>
          </a:p>
          <a:p>
            <a:r>
              <a:rPr lang="en-GB" sz="1000">
                <a:solidFill>
                  <a:srgbClr val="8000FF"/>
                </a:solidFill>
                <a:latin typeface="Courier New" panose="02070309020205020404" pitchFamily="49" charset="0"/>
              </a:rPr>
              <a:t>plot</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m6, </a:t>
            </a:r>
            <a:r>
              <a:rPr lang="en-GB" sz="1000">
                <a:solidFill>
                  <a:srgbClr val="383838"/>
                </a:solidFill>
                <a:latin typeface="Courier New" panose="02070309020205020404" pitchFamily="49" charset="0"/>
              </a:rPr>
              <a:t>residuals</a:t>
            </a:r>
            <a:r>
              <a:rPr lang="en-GB" sz="1000">
                <a:solidFill>
                  <a:srgbClr val="000000"/>
                </a:solidFill>
                <a:latin typeface="Courier New" panose="02070309020205020404" pitchFamily="49" charset="0"/>
              </a:rPr>
              <a:t> </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 </a:t>
            </a:r>
            <a:r>
              <a:rPr lang="en-GB" sz="1000" b="1">
                <a:solidFill>
                  <a:srgbClr val="0000FF"/>
                </a:solidFill>
                <a:latin typeface="Courier New" panose="02070309020205020404" pitchFamily="49" charset="0"/>
              </a:rPr>
              <a:t>TRUE</a:t>
            </a:r>
            <a:r>
              <a:rPr lang="en-GB" sz="1000">
                <a:solidFill>
                  <a:srgbClr val="000000"/>
                </a:solidFill>
                <a:latin typeface="Courier New" panose="02070309020205020404" pitchFamily="49" charset="0"/>
              </a:rPr>
              <a:t>, </a:t>
            </a:r>
            <a:r>
              <a:rPr lang="en-GB" sz="1000" err="1">
                <a:solidFill>
                  <a:srgbClr val="000000"/>
                </a:solidFill>
                <a:latin typeface="Courier New" panose="02070309020205020404" pitchFamily="49" charset="0"/>
              </a:rPr>
              <a:t>all.terms</a:t>
            </a:r>
            <a:r>
              <a:rPr lang="en-GB" sz="1000">
                <a:solidFill>
                  <a:srgbClr val="000000"/>
                </a:solidFill>
                <a:latin typeface="Courier New" panose="02070309020205020404" pitchFamily="49" charset="0"/>
              </a:rPr>
              <a:t> </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 </a:t>
            </a:r>
            <a:r>
              <a:rPr lang="en-GB" sz="1000" b="1">
                <a:solidFill>
                  <a:srgbClr val="0000FF"/>
                </a:solidFill>
                <a:latin typeface="Courier New" panose="02070309020205020404" pitchFamily="49" charset="0"/>
              </a:rPr>
              <a:t>TRUE</a:t>
            </a:r>
            <a:r>
              <a:rPr lang="en-GB" sz="1000">
                <a:solidFill>
                  <a:srgbClr val="000000"/>
                </a:solidFill>
                <a:latin typeface="Courier New" panose="02070309020205020404" pitchFamily="49" charset="0"/>
              </a:rPr>
              <a:t>, shade </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 </a:t>
            </a:r>
            <a:r>
              <a:rPr lang="en-GB" sz="1000" b="1">
                <a:solidFill>
                  <a:srgbClr val="0000FF"/>
                </a:solidFill>
                <a:latin typeface="Courier New" panose="02070309020205020404" pitchFamily="49" charset="0"/>
              </a:rPr>
              <a:t>TRUE</a:t>
            </a:r>
            <a:r>
              <a:rPr lang="en-GB" sz="1000">
                <a:solidFill>
                  <a:srgbClr val="000000"/>
                </a:solidFill>
                <a:latin typeface="Courier New" panose="02070309020205020404" pitchFamily="49" charset="0"/>
              </a:rPr>
              <a:t>, </a:t>
            </a:r>
            <a:r>
              <a:rPr lang="en-GB" sz="1000" err="1">
                <a:solidFill>
                  <a:srgbClr val="000000"/>
                </a:solidFill>
                <a:latin typeface="Courier New" panose="02070309020205020404" pitchFamily="49" charset="0"/>
              </a:rPr>
              <a:t>shade.col</a:t>
            </a:r>
            <a:r>
              <a:rPr lang="en-GB" sz="1000">
                <a:solidFill>
                  <a:srgbClr val="000000"/>
                </a:solidFill>
                <a:latin typeface="Courier New" panose="02070309020205020404" pitchFamily="49" charset="0"/>
              </a:rPr>
              <a:t> </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 </a:t>
            </a:r>
            <a:r>
              <a:rPr lang="en-GB" sz="1000">
                <a:solidFill>
                  <a:srgbClr val="808080"/>
                </a:solidFill>
                <a:latin typeface="Courier New" panose="02070309020205020404" pitchFamily="49" charset="0"/>
              </a:rPr>
              <a:t>"gray80"</a:t>
            </a:r>
            <a:r>
              <a:rPr lang="en-GB" sz="1000">
                <a:solidFill>
                  <a:srgbClr val="000000"/>
                </a:solidFill>
                <a:latin typeface="Courier New" panose="02070309020205020404" pitchFamily="49" charset="0"/>
              </a:rPr>
              <a:t>, </a:t>
            </a:r>
          </a:p>
          <a:p>
            <a:r>
              <a:rPr lang="en-GB" sz="1000">
                <a:solidFill>
                  <a:srgbClr val="000000"/>
                </a:solidFill>
                <a:latin typeface="Courier New" panose="02070309020205020404" pitchFamily="49" charset="0"/>
              </a:rPr>
              <a:t>      </a:t>
            </a:r>
            <a:r>
              <a:rPr lang="en-GB" sz="1000" err="1">
                <a:solidFill>
                  <a:srgbClr val="000000"/>
                </a:solidFill>
                <a:latin typeface="Courier New" panose="02070309020205020404" pitchFamily="49" charset="0"/>
              </a:rPr>
              <a:t>cex</a:t>
            </a:r>
            <a:r>
              <a:rPr lang="en-GB" sz="1000">
                <a:solidFill>
                  <a:srgbClr val="000000"/>
                </a:solidFill>
                <a:latin typeface="Courier New" panose="02070309020205020404" pitchFamily="49" charset="0"/>
              </a:rPr>
              <a:t> </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 </a:t>
            </a:r>
            <a:r>
              <a:rPr lang="en-GB" sz="1000">
                <a:solidFill>
                  <a:srgbClr val="FF8000"/>
                </a:solidFill>
                <a:latin typeface="Courier New" panose="02070309020205020404" pitchFamily="49" charset="0"/>
              </a:rPr>
              <a:t>0.5</a:t>
            </a:r>
            <a:r>
              <a:rPr lang="en-GB" sz="1000">
                <a:solidFill>
                  <a:srgbClr val="000000"/>
                </a:solidFill>
                <a:latin typeface="Courier New" panose="02070309020205020404" pitchFamily="49" charset="0"/>
              </a:rPr>
              <a:t>, </a:t>
            </a:r>
            <a:r>
              <a:rPr lang="en-GB" sz="1000" err="1">
                <a:solidFill>
                  <a:srgbClr val="000000"/>
                </a:solidFill>
                <a:latin typeface="Courier New" panose="02070309020205020404" pitchFamily="49" charset="0"/>
              </a:rPr>
              <a:t>pch</a:t>
            </a:r>
            <a:r>
              <a:rPr lang="en-GB" sz="1000">
                <a:solidFill>
                  <a:srgbClr val="000000"/>
                </a:solidFill>
                <a:latin typeface="Courier New" panose="02070309020205020404" pitchFamily="49" charset="0"/>
              </a:rPr>
              <a:t> </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 </a:t>
            </a:r>
            <a:r>
              <a:rPr lang="en-GB" sz="1000">
                <a:solidFill>
                  <a:srgbClr val="FF8000"/>
                </a:solidFill>
                <a:latin typeface="Courier New" panose="02070309020205020404" pitchFamily="49" charset="0"/>
              </a:rPr>
              <a:t>16</a:t>
            </a:r>
            <a:r>
              <a:rPr lang="en-GB" sz="1000">
                <a:solidFill>
                  <a:srgbClr val="000000"/>
                </a:solidFill>
                <a:latin typeface="Courier New" panose="02070309020205020404" pitchFamily="49" charset="0"/>
              </a:rPr>
              <a:t>, </a:t>
            </a:r>
            <a:r>
              <a:rPr lang="en-GB" sz="1000" err="1">
                <a:solidFill>
                  <a:srgbClr val="000000"/>
                </a:solidFill>
                <a:latin typeface="Courier New" panose="02070309020205020404" pitchFamily="49" charset="0"/>
              </a:rPr>
              <a:t>cex.main</a:t>
            </a:r>
            <a:r>
              <a:rPr lang="en-GB" sz="1000">
                <a:solidFill>
                  <a:srgbClr val="000000"/>
                </a:solidFill>
                <a:latin typeface="Courier New" panose="02070309020205020404" pitchFamily="49" charset="0"/>
              </a:rPr>
              <a:t> </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 </a:t>
            </a:r>
            <a:r>
              <a:rPr lang="en-GB" sz="1000">
                <a:solidFill>
                  <a:srgbClr val="FF8000"/>
                </a:solidFill>
                <a:latin typeface="Courier New" panose="02070309020205020404" pitchFamily="49" charset="0"/>
              </a:rPr>
              <a:t>1.25</a:t>
            </a:r>
            <a:r>
              <a:rPr lang="en-GB" sz="1000">
                <a:solidFill>
                  <a:srgbClr val="000000"/>
                </a:solidFill>
                <a:latin typeface="Courier New" panose="02070309020205020404" pitchFamily="49" charset="0"/>
              </a:rPr>
              <a:t>, </a:t>
            </a:r>
            <a:r>
              <a:rPr lang="en-GB" sz="1000" err="1">
                <a:solidFill>
                  <a:srgbClr val="000000"/>
                </a:solidFill>
                <a:latin typeface="Courier New" panose="02070309020205020404" pitchFamily="49" charset="0"/>
              </a:rPr>
              <a:t>cex.lab</a:t>
            </a:r>
            <a:r>
              <a:rPr lang="en-GB" sz="1000">
                <a:solidFill>
                  <a:srgbClr val="000000"/>
                </a:solidFill>
                <a:latin typeface="Courier New" panose="02070309020205020404" pitchFamily="49" charset="0"/>
              </a:rPr>
              <a:t> </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 </a:t>
            </a:r>
            <a:r>
              <a:rPr lang="en-GB" sz="1000">
                <a:solidFill>
                  <a:srgbClr val="FF8000"/>
                </a:solidFill>
                <a:latin typeface="Courier New" panose="02070309020205020404" pitchFamily="49" charset="0"/>
              </a:rPr>
              <a:t>1.5</a:t>
            </a:r>
            <a:r>
              <a:rPr lang="en-GB" sz="1000">
                <a:solidFill>
                  <a:srgbClr val="000000"/>
                </a:solidFill>
                <a:latin typeface="Courier New" panose="02070309020205020404" pitchFamily="49" charset="0"/>
              </a:rPr>
              <a:t>, </a:t>
            </a:r>
            <a:r>
              <a:rPr lang="en-GB" sz="1000" err="1">
                <a:solidFill>
                  <a:srgbClr val="000000"/>
                </a:solidFill>
                <a:latin typeface="Courier New" panose="02070309020205020404" pitchFamily="49" charset="0"/>
              </a:rPr>
              <a:t>cex.axis</a:t>
            </a:r>
            <a:r>
              <a:rPr lang="en-GB" sz="1000">
                <a:solidFill>
                  <a:srgbClr val="000000"/>
                </a:solidFill>
                <a:latin typeface="Courier New" panose="02070309020205020404" pitchFamily="49" charset="0"/>
              </a:rPr>
              <a:t> </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 </a:t>
            </a:r>
            <a:r>
              <a:rPr lang="en-GB" sz="1000">
                <a:solidFill>
                  <a:srgbClr val="FF8000"/>
                </a:solidFill>
                <a:latin typeface="Courier New" panose="02070309020205020404" pitchFamily="49" charset="0"/>
              </a:rPr>
              <a:t>1.5</a:t>
            </a:r>
            <a:r>
              <a:rPr lang="en-GB" sz="1000" b="1">
                <a:solidFill>
                  <a:srgbClr val="000080"/>
                </a:solidFill>
                <a:latin typeface="Courier New" panose="02070309020205020404" pitchFamily="49" charset="0"/>
              </a:rPr>
              <a:t>)</a:t>
            </a:r>
            <a:endParaRPr lang="en-GB" sz="1000"/>
          </a:p>
        </p:txBody>
      </p:sp>
      <p:pic>
        <p:nvPicPr>
          <p:cNvPr id="12" name="Picture 11">
            <a:extLst>
              <a:ext uri="{FF2B5EF4-FFF2-40B4-BE49-F238E27FC236}">
                <a16:creationId xmlns:a16="http://schemas.microsoft.com/office/drawing/2014/main" id="{A5C64017-94DA-4E73-80B9-B4151AD02A8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93902" y="2511766"/>
            <a:ext cx="2807438" cy="2135746"/>
          </a:xfrm>
          <a:prstGeom prst="rect">
            <a:avLst/>
          </a:prstGeom>
        </p:spPr>
      </p:pic>
      <p:pic>
        <p:nvPicPr>
          <p:cNvPr id="18" name="Picture 17">
            <a:extLst>
              <a:ext uri="{FF2B5EF4-FFF2-40B4-BE49-F238E27FC236}">
                <a16:creationId xmlns:a16="http://schemas.microsoft.com/office/drawing/2014/main" id="{C0B176BA-2F18-4162-B088-C58C3808B56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101340" y="2511765"/>
            <a:ext cx="2903220" cy="2180601"/>
          </a:xfrm>
          <a:prstGeom prst="rect">
            <a:avLst/>
          </a:prstGeom>
        </p:spPr>
      </p:pic>
      <p:pic>
        <p:nvPicPr>
          <p:cNvPr id="23" name="Picture 22">
            <a:extLst>
              <a:ext uri="{FF2B5EF4-FFF2-40B4-BE49-F238E27FC236}">
                <a16:creationId xmlns:a16="http://schemas.microsoft.com/office/drawing/2014/main" id="{5848C440-207B-4828-9B99-6BCB98325AED}"/>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943449" y="2571750"/>
            <a:ext cx="2823358" cy="2120616"/>
          </a:xfrm>
          <a:prstGeom prst="rect">
            <a:avLst/>
          </a:prstGeom>
        </p:spPr>
      </p:pic>
      <p:sp>
        <p:nvSpPr>
          <p:cNvPr id="9" name="Flowchart: Off-page Connector 8">
            <a:extLst>
              <a:ext uri="{FF2B5EF4-FFF2-40B4-BE49-F238E27FC236}">
                <a16:creationId xmlns:a16="http://schemas.microsoft.com/office/drawing/2014/main" id="{6B86A341-C1D3-4D20-B6CC-E2A4066066F8}"/>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BA40D0CB-04F1-416C-BBFC-D9446C725493}" type="slidenum">
              <a:rPr lang="en-US" sz="1100" b="1" smtClean="0"/>
              <a:t>47</a:t>
            </a:fld>
            <a:endParaRPr lang="en-US" sz="1100" b="1" dirty="0"/>
          </a:p>
        </p:txBody>
      </p:sp>
    </p:spTree>
    <p:extLst>
      <p:ext uri="{BB962C8B-B14F-4D97-AF65-F5344CB8AC3E}">
        <p14:creationId xmlns:p14="http://schemas.microsoft.com/office/powerpoint/2010/main" val="35765555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US" b="1" err="1"/>
              <a:t>Validaci</a:t>
            </a:r>
            <a:r>
              <a:rPr lang="es-ES" b="1" err="1"/>
              <a:t>ón</a:t>
            </a:r>
            <a:r>
              <a:rPr lang="es-ES" b="1"/>
              <a:t> visual</a:t>
            </a:r>
            <a:endParaRPr lang="en-US"/>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err="1"/>
              <a:t>Efectos</a:t>
            </a:r>
            <a:r>
              <a:rPr lang="en-US" sz="1400"/>
              <a:t> </a:t>
            </a:r>
            <a:r>
              <a:rPr lang="en-US" sz="1400" err="1"/>
              <a:t>individuales</a:t>
            </a:r>
            <a:endParaRPr lang="en-US" sz="1400" b="1">
              <a:solidFill>
                <a:schemeClr val="accent2"/>
              </a:solidFill>
              <a:latin typeface="+mn-lt"/>
            </a:endParaRPr>
          </a:p>
        </p:txBody>
      </p:sp>
      <p:sp>
        <p:nvSpPr>
          <p:cNvPr id="19" name="Rectangle 18">
            <a:extLst>
              <a:ext uri="{FF2B5EF4-FFF2-40B4-BE49-F238E27FC236}">
                <a16:creationId xmlns:a16="http://schemas.microsoft.com/office/drawing/2014/main" id="{B29EC8B6-72F7-416C-99A1-D4B908FA32BA}"/>
              </a:ext>
            </a:extLst>
          </p:cNvPr>
          <p:cNvSpPr/>
          <p:nvPr/>
        </p:nvSpPr>
        <p:spPr>
          <a:xfrm>
            <a:off x="538137" y="1667124"/>
            <a:ext cx="8067725" cy="707886"/>
          </a:xfrm>
          <a:prstGeom prst="rect">
            <a:avLst/>
          </a:prstGeom>
          <a:solidFill>
            <a:schemeClr val="bg1">
              <a:lumMod val="95000"/>
            </a:schemeClr>
          </a:solidFill>
        </p:spPr>
        <p:txBody>
          <a:bodyPr wrap="square">
            <a:spAutoFit/>
          </a:bodyPr>
          <a:lstStyle/>
          <a:p>
            <a:r>
              <a:rPr lang="en-GB" sz="1000">
                <a:solidFill>
                  <a:srgbClr val="000000"/>
                </a:solidFill>
                <a:latin typeface="Courier New" panose="02070309020205020404" pitchFamily="49" charset="0"/>
              </a:rPr>
              <a:t>m6 &lt;- gam</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LBW </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 </a:t>
            </a:r>
            <a:r>
              <a:rPr lang="en-GB" sz="1000" err="1">
                <a:solidFill>
                  <a:srgbClr val="000000"/>
                </a:solidFill>
                <a:latin typeface="Courier New" panose="02070309020205020404" pitchFamily="49" charset="0"/>
              </a:rPr>
              <a:t>te</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weight, height, by = sex</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 </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 s</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weight</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 </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 s</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height</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 </a:t>
            </a:r>
            <a:r>
              <a:rPr lang="en-GB" sz="1000">
                <a:solidFill>
                  <a:srgbClr val="8000FF"/>
                </a:solidFill>
                <a:latin typeface="Courier New" panose="02070309020205020404" pitchFamily="49" charset="0"/>
              </a:rPr>
              <a:t>data</a:t>
            </a:r>
            <a:r>
              <a:rPr lang="en-GB" sz="1000">
                <a:solidFill>
                  <a:srgbClr val="000000"/>
                </a:solidFill>
                <a:latin typeface="Courier New" panose="02070309020205020404" pitchFamily="49" charset="0"/>
              </a:rPr>
              <a:t> </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 d, method </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 </a:t>
            </a:r>
            <a:r>
              <a:rPr lang="en-GB" sz="1000">
                <a:solidFill>
                  <a:srgbClr val="808080"/>
                </a:solidFill>
                <a:latin typeface="Courier New" panose="02070309020205020404" pitchFamily="49" charset="0"/>
              </a:rPr>
              <a:t>"REML"</a:t>
            </a:r>
            <a:r>
              <a:rPr lang="en-GB" sz="1000" b="1">
                <a:solidFill>
                  <a:srgbClr val="000080"/>
                </a:solidFill>
                <a:latin typeface="Courier New" panose="02070309020205020404" pitchFamily="49" charset="0"/>
              </a:rPr>
              <a:t>)</a:t>
            </a:r>
            <a:endParaRPr lang="en-GB" sz="1000">
              <a:solidFill>
                <a:srgbClr val="8000FF"/>
              </a:solidFill>
              <a:latin typeface="Courier New" panose="02070309020205020404" pitchFamily="49" charset="0"/>
            </a:endParaRPr>
          </a:p>
          <a:p>
            <a:endParaRPr lang="en-GB" sz="1000">
              <a:solidFill>
                <a:srgbClr val="8000FF"/>
              </a:solidFill>
              <a:latin typeface="Courier New" panose="02070309020205020404" pitchFamily="49" charset="0"/>
            </a:endParaRPr>
          </a:p>
          <a:p>
            <a:r>
              <a:rPr lang="en-GB" sz="1000">
                <a:solidFill>
                  <a:srgbClr val="8000FF"/>
                </a:solidFill>
                <a:latin typeface="Courier New" panose="02070309020205020404" pitchFamily="49" charset="0"/>
              </a:rPr>
              <a:t>plot</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m6, </a:t>
            </a:r>
            <a:r>
              <a:rPr lang="en-GB" sz="1000">
                <a:solidFill>
                  <a:srgbClr val="383838"/>
                </a:solidFill>
                <a:latin typeface="Courier New" panose="02070309020205020404" pitchFamily="49" charset="0"/>
              </a:rPr>
              <a:t>residuals</a:t>
            </a:r>
            <a:r>
              <a:rPr lang="en-GB" sz="1000">
                <a:solidFill>
                  <a:srgbClr val="000000"/>
                </a:solidFill>
                <a:latin typeface="Courier New" panose="02070309020205020404" pitchFamily="49" charset="0"/>
              </a:rPr>
              <a:t> </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 </a:t>
            </a:r>
            <a:r>
              <a:rPr lang="en-GB" sz="1000" b="1">
                <a:solidFill>
                  <a:srgbClr val="0000FF"/>
                </a:solidFill>
                <a:latin typeface="Courier New" panose="02070309020205020404" pitchFamily="49" charset="0"/>
              </a:rPr>
              <a:t>TRUE</a:t>
            </a:r>
            <a:r>
              <a:rPr lang="en-GB" sz="1000">
                <a:solidFill>
                  <a:srgbClr val="000000"/>
                </a:solidFill>
                <a:latin typeface="Courier New" panose="02070309020205020404" pitchFamily="49" charset="0"/>
              </a:rPr>
              <a:t>, </a:t>
            </a:r>
            <a:r>
              <a:rPr lang="en-GB" sz="1000" err="1">
                <a:solidFill>
                  <a:srgbClr val="000000"/>
                </a:solidFill>
                <a:latin typeface="Courier New" panose="02070309020205020404" pitchFamily="49" charset="0"/>
              </a:rPr>
              <a:t>all.terms</a:t>
            </a:r>
            <a:r>
              <a:rPr lang="en-GB" sz="1000">
                <a:solidFill>
                  <a:srgbClr val="000000"/>
                </a:solidFill>
                <a:latin typeface="Courier New" panose="02070309020205020404" pitchFamily="49" charset="0"/>
              </a:rPr>
              <a:t> </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 </a:t>
            </a:r>
            <a:r>
              <a:rPr lang="en-GB" sz="1000" b="1">
                <a:solidFill>
                  <a:srgbClr val="0000FF"/>
                </a:solidFill>
                <a:latin typeface="Courier New" panose="02070309020205020404" pitchFamily="49" charset="0"/>
              </a:rPr>
              <a:t>TRUE</a:t>
            </a:r>
            <a:r>
              <a:rPr lang="en-GB" sz="1000">
                <a:solidFill>
                  <a:srgbClr val="000000"/>
                </a:solidFill>
                <a:latin typeface="Courier New" panose="02070309020205020404" pitchFamily="49" charset="0"/>
              </a:rPr>
              <a:t>, shade </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 </a:t>
            </a:r>
            <a:r>
              <a:rPr lang="en-GB" sz="1000" b="1">
                <a:solidFill>
                  <a:srgbClr val="0000FF"/>
                </a:solidFill>
                <a:latin typeface="Courier New" panose="02070309020205020404" pitchFamily="49" charset="0"/>
              </a:rPr>
              <a:t>TRUE</a:t>
            </a:r>
            <a:r>
              <a:rPr lang="en-GB" sz="1000">
                <a:solidFill>
                  <a:srgbClr val="000000"/>
                </a:solidFill>
                <a:latin typeface="Courier New" panose="02070309020205020404" pitchFamily="49" charset="0"/>
              </a:rPr>
              <a:t>, </a:t>
            </a:r>
            <a:r>
              <a:rPr lang="en-GB" sz="1000" err="1">
                <a:solidFill>
                  <a:srgbClr val="000000"/>
                </a:solidFill>
                <a:latin typeface="Courier New" panose="02070309020205020404" pitchFamily="49" charset="0"/>
              </a:rPr>
              <a:t>shade.col</a:t>
            </a:r>
            <a:r>
              <a:rPr lang="en-GB" sz="1000">
                <a:solidFill>
                  <a:srgbClr val="000000"/>
                </a:solidFill>
                <a:latin typeface="Courier New" panose="02070309020205020404" pitchFamily="49" charset="0"/>
              </a:rPr>
              <a:t> </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 </a:t>
            </a:r>
            <a:r>
              <a:rPr lang="en-GB" sz="1000">
                <a:solidFill>
                  <a:srgbClr val="808080"/>
                </a:solidFill>
                <a:latin typeface="Courier New" panose="02070309020205020404" pitchFamily="49" charset="0"/>
              </a:rPr>
              <a:t>"gray80"</a:t>
            </a:r>
            <a:r>
              <a:rPr lang="en-GB" sz="1000">
                <a:solidFill>
                  <a:srgbClr val="000000"/>
                </a:solidFill>
                <a:latin typeface="Courier New" panose="02070309020205020404" pitchFamily="49" charset="0"/>
              </a:rPr>
              <a:t>, </a:t>
            </a:r>
          </a:p>
          <a:p>
            <a:r>
              <a:rPr lang="en-GB" sz="1000">
                <a:solidFill>
                  <a:srgbClr val="000000"/>
                </a:solidFill>
                <a:latin typeface="Courier New" panose="02070309020205020404" pitchFamily="49" charset="0"/>
              </a:rPr>
              <a:t>      </a:t>
            </a:r>
            <a:r>
              <a:rPr lang="en-GB" sz="1000" err="1">
                <a:solidFill>
                  <a:srgbClr val="000000"/>
                </a:solidFill>
                <a:latin typeface="Courier New" panose="02070309020205020404" pitchFamily="49" charset="0"/>
              </a:rPr>
              <a:t>cex</a:t>
            </a:r>
            <a:r>
              <a:rPr lang="en-GB" sz="1000">
                <a:solidFill>
                  <a:srgbClr val="000000"/>
                </a:solidFill>
                <a:latin typeface="Courier New" panose="02070309020205020404" pitchFamily="49" charset="0"/>
              </a:rPr>
              <a:t> </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 </a:t>
            </a:r>
            <a:r>
              <a:rPr lang="en-GB" sz="1000">
                <a:solidFill>
                  <a:srgbClr val="FF8000"/>
                </a:solidFill>
                <a:latin typeface="Courier New" panose="02070309020205020404" pitchFamily="49" charset="0"/>
              </a:rPr>
              <a:t>0.5</a:t>
            </a:r>
            <a:r>
              <a:rPr lang="en-GB" sz="1000">
                <a:solidFill>
                  <a:srgbClr val="000000"/>
                </a:solidFill>
                <a:latin typeface="Courier New" panose="02070309020205020404" pitchFamily="49" charset="0"/>
              </a:rPr>
              <a:t>, </a:t>
            </a:r>
            <a:r>
              <a:rPr lang="en-GB" sz="1000" err="1">
                <a:solidFill>
                  <a:srgbClr val="000000"/>
                </a:solidFill>
                <a:latin typeface="Courier New" panose="02070309020205020404" pitchFamily="49" charset="0"/>
              </a:rPr>
              <a:t>pch</a:t>
            </a:r>
            <a:r>
              <a:rPr lang="en-GB" sz="1000">
                <a:solidFill>
                  <a:srgbClr val="000000"/>
                </a:solidFill>
                <a:latin typeface="Courier New" panose="02070309020205020404" pitchFamily="49" charset="0"/>
              </a:rPr>
              <a:t> </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 </a:t>
            </a:r>
            <a:r>
              <a:rPr lang="en-GB" sz="1000">
                <a:solidFill>
                  <a:srgbClr val="FF8000"/>
                </a:solidFill>
                <a:latin typeface="Courier New" panose="02070309020205020404" pitchFamily="49" charset="0"/>
              </a:rPr>
              <a:t>16</a:t>
            </a:r>
            <a:r>
              <a:rPr lang="en-GB" sz="1000">
                <a:solidFill>
                  <a:srgbClr val="000000"/>
                </a:solidFill>
                <a:latin typeface="Courier New" panose="02070309020205020404" pitchFamily="49" charset="0"/>
              </a:rPr>
              <a:t>, </a:t>
            </a:r>
            <a:r>
              <a:rPr lang="en-GB" sz="1000" err="1">
                <a:solidFill>
                  <a:srgbClr val="000000"/>
                </a:solidFill>
                <a:latin typeface="Courier New" panose="02070309020205020404" pitchFamily="49" charset="0"/>
              </a:rPr>
              <a:t>cex.main</a:t>
            </a:r>
            <a:r>
              <a:rPr lang="en-GB" sz="1000">
                <a:solidFill>
                  <a:srgbClr val="000000"/>
                </a:solidFill>
                <a:latin typeface="Courier New" panose="02070309020205020404" pitchFamily="49" charset="0"/>
              </a:rPr>
              <a:t> </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 </a:t>
            </a:r>
            <a:r>
              <a:rPr lang="en-GB" sz="1000">
                <a:solidFill>
                  <a:srgbClr val="FF8000"/>
                </a:solidFill>
                <a:latin typeface="Courier New" panose="02070309020205020404" pitchFamily="49" charset="0"/>
              </a:rPr>
              <a:t>1.25</a:t>
            </a:r>
            <a:r>
              <a:rPr lang="en-GB" sz="1000">
                <a:solidFill>
                  <a:srgbClr val="000000"/>
                </a:solidFill>
                <a:latin typeface="Courier New" panose="02070309020205020404" pitchFamily="49" charset="0"/>
              </a:rPr>
              <a:t>, </a:t>
            </a:r>
            <a:r>
              <a:rPr lang="en-GB" sz="1000" err="1">
                <a:solidFill>
                  <a:srgbClr val="000000"/>
                </a:solidFill>
                <a:latin typeface="Courier New" panose="02070309020205020404" pitchFamily="49" charset="0"/>
              </a:rPr>
              <a:t>cex.lab</a:t>
            </a:r>
            <a:r>
              <a:rPr lang="en-GB" sz="1000">
                <a:solidFill>
                  <a:srgbClr val="000000"/>
                </a:solidFill>
                <a:latin typeface="Courier New" panose="02070309020205020404" pitchFamily="49" charset="0"/>
              </a:rPr>
              <a:t> </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 </a:t>
            </a:r>
            <a:r>
              <a:rPr lang="en-GB" sz="1000">
                <a:solidFill>
                  <a:srgbClr val="FF8000"/>
                </a:solidFill>
                <a:latin typeface="Courier New" panose="02070309020205020404" pitchFamily="49" charset="0"/>
              </a:rPr>
              <a:t>1.5</a:t>
            </a:r>
            <a:r>
              <a:rPr lang="en-GB" sz="1000">
                <a:solidFill>
                  <a:srgbClr val="000000"/>
                </a:solidFill>
                <a:latin typeface="Courier New" panose="02070309020205020404" pitchFamily="49" charset="0"/>
              </a:rPr>
              <a:t>, </a:t>
            </a:r>
            <a:r>
              <a:rPr lang="en-GB" sz="1000" err="1">
                <a:solidFill>
                  <a:srgbClr val="000000"/>
                </a:solidFill>
                <a:latin typeface="Courier New" panose="02070309020205020404" pitchFamily="49" charset="0"/>
              </a:rPr>
              <a:t>cex.axis</a:t>
            </a:r>
            <a:r>
              <a:rPr lang="en-GB" sz="1000">
                <a:solidFill>
                  <a:srgbClr val="000000"/>
                </a:solidFill>
                <a:latin typeface="Courier New" panose="02070309020205020404" pitchFamily="49" charset="0"/>
              </a:rPr>
              <a:t> </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 </a:t>
            </a:r>
            <a:r>
              <a:rPr lang="en-GB" sz="1000">
                <a:solidFill>
                  <a:srgbClr val="FF8000"/>
                </a:solidFill>
                <a:latin typeface="Courier New" panose="02070309020205020404" pitchFamily="49" charset="0"/>
              </a:rPr>
              <a:t>1.5</a:t>
            </a:r>
            <a:r>
              <a:rPr lang="en-GB" sz="1000" b="1">
                <a:solidFill>
                  <a:srgbClr val="000080"/>
                </a:solidFill>
                <a:latin typeface="Courier New" panose="02070309020205020404" pitchFamily="49" charset="0"/>
              </a:rPr>
              <a:t>)</a:t>
            </a:r>
            <a:endParaRPr lang="en-GB" sz="1000"/>
          </a:p>
        </p:txBody>
      </p:sp>
      <p:pic>
        <p:nvPicPr>
          <p:cNvPr id="2" name="Picture 1">
            <a:extLst>
              <a:ext uri="{FF2B5EF4-FFF2-40B4-BE49-F238E27FC236}">
                <a16:creationId xmlns:a16="http://schemas.microsoft.com/office/drawing/2014/main" id="{B864C493-118C-45D1-B72D-5333E9A4C11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38137" y="2375010"/>
            <a:ext cx="2494041" cy="2496650"/>
          </a:xfrm>
          <a:prstGeom prst="rect">
            <a:avLst/>
          </a:prstGeom>
        </p:spPr>
      </p:pic>
      <p:pic>
        <p:nvPicPr>
          <p:cNvPr id="3" name="Picture 2">
            <a:extLst>
              <a:ext uri="{FF2B5EF4-FFF2-40B4-BE49-F238E27FC236}">
                <a16:creationId xmlns:a16="http://schemas.microsoft.com/office/drawing/2014/main" id="{D9FE0AF4-F751-4560-A5CF-E386FEEBB429}"/>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138582" y="2375010"/>
            <a:ext cx="2586691" cy="2589397"/>
          </a:xfrm>
          <a:prstGeom prst="rect">
            <a:avLst/>
          </a:prstGeom>
        </p:spPr>
      </p:pic>
      <p:pic>
        <p:nvPicPr>
          <p:cNvPr id="4" name="Picture 3">
            <a:extLst>
              <a:ext uri="{FF2B5EF4-FFF2-40B4-BE49-F238E27FC236}">
                <a16:creationId xmlns:a16="http://schemas.microsoft.com/office/drawing/2014/main" id="{D52EF2EB-1E19-43DB-8E93-B6FAF869ED93}"/>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005419" y="2524198"/>
            <a:ext cx="2410802" cy="2413323"/>
          </a:xfrm>
          <a:prstGeom prst="rect">
            <a:avLst/>
          </a:prstGeom>
        </p:spPr>
      </p:pic>
      <p:sp>
        <p:nvSpPr>
          <p:cNvPr id="9" name="Flowchart: Off-page Connector 8">
            <a:extLst>
              <a:ext uri="{FF2B5EF4-FFF2-40B4-BE49-F238E27FC236}">
                <a16:creationId xmlns:a16="http://schemas.microsoft.com/office/drawing/2014/main" id="{F6F53FB6-1F0F-4005-B02A-5DB4FF7CAA7F}"/>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BA40D0CB-04F1-416C-BBFC-D9446C725493}" type="slidenum">
              <a:rPr lang="en-US" sz="1100" b="1" smtClean="0"/>
              <a:t>48</a:t>
            </a:fld>
            <a:endParaRPr lang="en-US" sz="1100" b="1" dirty="0"/>
          </a:p>
        </p:txBody>
      </p:sp>
    </p:spTree>
    <p:extLst>
      <p:ext uri="{BB962C8B-B14F-4D97-AF65-F5344CB8AC3E}">
        <p14:creationId xmlns:p14="http://schemas.microsoft.com/office/powerpoint/2010/main" val="26477279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US" b="1" err="1"/>
              <a:t>Presentar</a:t>
            </a:r>
            <a:r>
              <a:rPr lang="en-US" b="1"/>
              <a:t> </a:t>
            </a:r>
            <a:r>
              <a:rPr lang="en-US" b="1" err="1"/>
              <a:t>resultados</a:t>
            </a:r>
            <a:endParaRPr lang="en-US"/>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1400" err="1"/>
              <a:t>Efectos</a:t>
            </a:r>
            <a:r>
              <a:rPr lang="en-GB" sz="1400"/>
              <a:t> </a:t>
            </a:r>
            <a:r>
              <a:rPr lang="en-GB" sz="1400" err="1"/>
              <a:t>combinados</a:t>
            </a:r>
            <a:r>
              <a:rPr lang="en-GB" sz="1400"/>
              <a:t>  - gr</a:t>
            </a:r>
            <a:r>
              <a:rPr lang="es-ES" sz="1400" err="1"/>
              <a:t>áficos</a:t>
            </a:r>
            <a:r>
              <a:rPr lang="es-ES" sz="1400"/>
              <a:t> isobáricos</a:t>
            </a:r>
            <a:endParaRPr lang="en-US" sz="1400" b="1">
              <a:solidFill>
                <a:schemeClr val="accent2"/>
              </a:solidFill>
              <a:latin typeface="+mn-lt"/>
            </a:endParaRPr>
          </a:p>
        </p:txBody>
      </p:sp>
      <p:sp>
        <p:nvSpPr>
          <p:cNvPr id="8" name="Title 13">
            <a:extLst>
              <a:ext uri="{FF2B5EF4-FFF2-40B4-BE49-F238E27FC236}">
                <a16:creationId xmlns:a16="http://schemas.microsoft.com/office/drawing/2014/main" id="{3FE983D4-710B-426D-94D8-C5DFC6CD10D9}"/>
              </a:ext>
            </a:extLst>
          </p:cNvPr>
          <p:cNvSpPr txBox="1">
            <a:spLocks/>
          </p:cNvSpPr>
          <p:nvPr/>
        </p:nvSpPr>
        <p:spPr>
          <a:xfrm>
            <a:off x="569490" y="1245042"/>
            <a:ext cx="136253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endParaRPr lang="en-US" sz="2000"/>
          </a:p>
        </p:txBody>
      </p:sp>
      <p:sp>
        <p:nvSpPr>
          <p:cNvPr id="9" name="Rectangle 8">
            <a:extLst>
              <a:ext uri="{FF2B5EF4-FFF2-40B4-BE49-F238E27FC236}">
                <a16:creationId xmlns:a16="http://schemas.microsoft.com/office/drawing/2014/main" id="{5A5558C3-72AE-4BE2-8719-2B5C4D464B01}"/>
              </a:ext>
            </a:extLst>
          </p:cNvPr>
          <p:cNvSpPr/>
          <p:nvPr/>
        </p:nvSpPr>
        <p:spPr>
          <a:xfrm>
            <a:off x="421707" y="3286173"/>
            <a:ext cx="4150293" cy="1477328"/>
          </a:xfrm>
          <a:prstGeom prst="rect">
            <a:avLst/>
          </a:prstGeom>
          <a:solidFill>
            <a:schemeClr val="bg1">
              <a:lumMod val="95000"/>
            </a:schemeClr>
          </a:solidFill>
        </p:spPr>
        <p:txBody>
          <a:bodyPr wrap="square">
            <a:spAutoFit/>
          </a:bodyPr>
          <a:lstStyle/>
          <a:p>
            <a:r>
              <a:rPr lang="en-GB" sz="1000" dirty="0">
                <a:solidFill>
                  <a:srgbClr val="8000FF"/>
                </a:solidFill>
                <a:latin typeface="Courier New" panose="02070309020205020404" pitchFamily="49" charset="0"/>
              </a:rPr>
              <a:t>par</a:t>
            </a:r>
            <a:r>
              <a:rPr lang="en-GB" sz="1000" b="1" dirty="0">
                <a:solidFill>
                  <a:srgbClr val="000080"/>
                </a:solidFill>
                <a:latin typeface="Courier New" panose="02070309020205020404" pitchFamily="49" charset="0"/>
              </a:rPr>
              <a:t>(</a:t>
            </a:r>
            <a:r>
              <a:rPr lang="en-GB" sz="1000" dirty="0" err="1">
                <a:solidFill>
                  <a:srgbClr val="000000"/>
                </a:solidFill>
                <a:latin typeface="Courier New" panose="02070309020205020404" pitchFamily="49" charset="0"/>
              </a:rPr>
              <a:t>mfrow</a:t>
            </a:r>
            <a:r>
              <a:rPr lang="en-GB" sz="1000" b="1" dirty="0">
                <a:solidFill>
                  <a:srgbClr val="000080"/>
                </a:solidFill>
                <a:latin typeface="Courier New" panose="02070309020205020404" pitchFamily="49" charset="0"/>
              </a:rPr>
              <a:t>=</a:t>
            </a:r>
            <a:r>
              <a:rPr lang="en-GB" sz="1000" dirty="0">
                <a:solidFill>
                  <a:srgbClr val="8000FF"/>
                </a:solidFill>
                <a:latin typeface="Courier New" panose="02070309020205020404" pitchFamily="49" charset="0"/>
              </a:rPr>
              <a:t>c</a:t>
            </a:r>
            <a:r>
              <a:rPr lang="en-GB" sz="1000" b="1" dirty="0">
                <a:solidFill>
                  <a:srgbClr val="000080"/>
                </a:solidFill>
                <a:latin typeface="Courier New" panose="02070309020205020404" pitchFamily="49" charset="0"/>
              </a:rPr>
              <a:t>(</a:t>
            </a:r>
            <a:r>
              <a:rPr lang="en-GB" sz="1000" dirty="0">
                <a:solidFill>
                  <a:srgbClr val="FF8000"/>
                </a:solidFill>
                <a:latin typeface="Courier New" panose="02070309020205020404" pitchFamily="49" charset="0"/>
              </a:rPr>
              <a:t>2</a:t>
            </a:r>
            <a:r>
              <a:rPr lang="en-GB" sz="1000" dirty="0">
                <a:solidFill>
                  <a:srgbClr val="000000"/>
                </a:solidFill>
                <a:latin typeface="Courier New" panose="02070309020205020404" pitchFamily="49" charset="0"/>
              </a:rPr>
              <a:t>, </a:t>
            </a:r>
            <a:r>
              <a:rPr lang="en-GB" sz="1000" dirty="0">
                <a:solidFill>
                  <a:srgbClr val="FF8000"/>
                </a:solidFill>
                <a:latin typeface="Courier New" panose="02070309020205020404" pitchFamily="49" charset="0"/>
              </a:rPr>
              <a:t>2</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mar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8000FF"/>
                </a:solidFill>
                <a:latin typeface="Courier New" panose="02070309020205020404" pitchFamily="49" charset="0"/>
              </a:rPr>
              <a:t>c</a:t>
            </a:r>
            <a:r>
              <a:rPr lang="en-GB" sz="1000" b="1" dirty="0">
                <a:solidFill>
                  <a:srgbClr val="000080"/>
                </a:solidFill>
                <a:latin typeface="Courier New" panose="02070309020205020404" pitchFamily="49" charset="0"/>
              </a:rPr>
              <a:t>(</a:t>
            </a:r>
            <a:r>
              <a:rPr lang="en-GB" sz="1000" dirty="0">
                <a:solidFill>
                  <a:srgbClr val="FF8000"/>
                </a:solidFill>
                <a:latin typeface="Courier New" panose="02070309020205020404" pitchFamily="49" charset="0"/>
              </a:rPr>
              <a:t>1.8</a:t>
            </a:r>
            <a:r>
              <a:rPr lang="en-GB" sz="1000" dirty="0">
                <a:solidFill>
                  <a:srgbClr val="000000"/>
                </a:solidFill>
                <a:latin typeface="Courier New" panose="02070309020205020404" pitchFamily="49" charset="0"/>
              </a:rPr>
              <a:t>, </a:t>
            </a:r>
            <a:r>
              <a:rPr lang="en-GB" sz="1000" dirty="0">
                <a:solidFill>
                  <a:srgbClr val="FF8000"/>
                </a:solidFill>
                <a:latin typeface="Courier New" panose="02070309020205020404" pitchFamily="49" charset="0"/>
              </a:rPr>
              <a:t>1.8</a:t>
            </a:r>
            <a:r>
              <a:rPr lang="en-GB" sz="1000" dirty="0">
                <a:solidFill>
                  <a:srgbClr val="000000"/>
                </a:solidFill>
                <a:latin typeface="Courier New" panose="02070309020205020404" pitchFamily="49" charset="0"/>
              </a:rPr>
              <a:t>, </a:t>
            </a:r>
            <a:r>
              <a:rPr lang="en-GB" sz="1000" dirty="0">
                <a:solidFill>
                  <a:srgbClr val="FF8000"/>
                </a:solidFill>
                <a:latin typeface="Courier New" panose="02070309020205020404" pitchFamily="49" charset="0"/>
              </a:rPr>
              <a:t>1.8</a:t>
            </a:r>
            <a:r>
              <a:rPr lang="en-GB" sz="1000" dirty="0">
                <a:solidFill>
                  <a:srgbClr val="000000"/>
                </a:solidFill>
                <a:latin typeface="Courier New" panose="02070309020205020404" pitchFamily="49" charset="0"/>
              </a:rPr>
              <a:t>, </a:t>
            </a:r>
            <a:r>
              <a:rPr lang="en-GB" sz="1000" dirty="0">
                <a:solidFill>
                  <a:srgbClr val="FF8000"/>
                </a:solidFill>
                <a:latin typeface="Courier New" panose="02070309020205020404" pitchFamily="49" charset="0"/>
              </a:rPr>
              <a:t>1.8</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p>
          <a:p>
            <a:endParaRPr lang="en-GB" sz="1000" b="1" dirty="0">
              <a:solidFill>
                <a:srgbClr val="000000"/>
              </a:solidFill>
              <a:latin typeface="Courier New" panose="02070309020205020404" pitchFamily="49" charset="0"/>
            </a:endParaRPr>
          </a:p>
          <a:p>
            <a:r>
              <a:rPr lang="en-GB" sz="1000" b="1" dirty="0">
                <a:solidFill>
                  <a:srgbClr val="0000FF"/>
                </a:solidFill>
                <a:latin typeface="Courier New" panose="02070309020205020404" pitchFamily="49" charset="0"/>
              </a:rPr>
              <a:t>for</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An </a:t>
            </a:r>
            <a:r>
              <a:rPr lang="en-GB" sz="1000" b="1" dirty="0">
                <a:solidFill>
                  <a:srgbClr val="0000FF"/>
                </a:solidFill>
                <a:latin typeface="Courier New" panose="02070309020205020404" pitchFamily="49" charset="0"/>
              </a:rPr>
              <a:t>in</a:t>
            </a:r>
            <a:r>
              <a:rPr lang="en-GB" sz="1000" dirty="0">
                <a:solidFill>
                  <a:srgbClr val="000000"/>
                </a:solidFill>
                <a:latin typeface="Courier New" panose="02070309020205020404" pitchFamily="49" charset="0"/>
              </a:rPr>
              <a:t> </a:t>
            </a:r>
            <a:r>
              <a:rPr lang="en-GB" sz="1000" dirty="0">
                <a:solidFill>
                  <a:srgbClr val="8000FF"/>
                </a:solidFill>
                <a:latin typeface="Courier New" panose="02070309020205020404" pitchFamily="49" charset="0"/>
              </a:rPr>
              <a:t>c</a:t>
            </a:r>
            <a:r>
              <a:rPr lang="en-GB" sz="1000" b="1" dirty="0">
                <a:solidFill>
                  <a:srgbClr val="000080"/>
                </a:solidFill>
                <a:latin typeface="Courier New" panose="02070309020205020404" pitchFamily="49" charset="0"/>
              </a:rPr>
              <a:t>(</a:t>
            </a:r>
            <a:r>
              <a:rPr lang="en-GB" sz="1000" dirty="0">
                <a:solidFill>
                  <a:srgbClr val="FF8000"/>
                </a:solidFill>
                <a:latin typeface="Courier New" panose="02070309020205020404" pitchFamily="49" charset="0"/>
              </a:rPr>
              <a:t>0</a:t>
            </a:r>
            <a:r>
              <a:rPr lang="en-GB" sz="1000" dirty="0">
                <a:solidFill>
                  <a:srgbClr val="000000"/>
                </a:solidFill>
                <a:latin typeface="Courier New" panose="02070309020205020404" pitchFamily="49" charset="0"/>
              </a:rPr>
              <a:t>, </a:t>
            </a:r>
            <a:r>
              <a:rPr lang="en-GB" sz="1000" dirty="0">
                <a:solidFill>
                  <a:srgbClr val="FF8000"/>
                </a:solidFill>
                <a:latin typeface="Courier New" panose="02070309020205020404" pitchFamily="49" charset="0"/>
              </a:rPr>
              <a:t>45</a:t>
            </a:r>
            <a:r>
              <a:rPr lang="en-GB" sz="1000" dirty="0">
                <a:solidFill>
                  <a:srgbClr val="000000"/>
                </a:solidFill>
                <a:latin typeface="Courier New" panose="02070309020205020404" pitchFamily="49" charset="0"/>
              </a:rPr>
              <a:t>, </a:t>
            </a:r>
            <a:r>
              <a:rPr lang="en-GB" sz="1000" dirty="0">
                <a:solidFill>
                  <a:srgbClr val="FF8000"/>
                </a:solidFill>
                <a:latin typeface="Courier New" panose="02070309020205020404" pitchFamily="49" charset="0"/>
              </a:rPr>
              <a:t>90</a:t>
            </a:r>
            <a:r>
              <a:rPr lang="en-GB" sz="1000" dirty="0">
                <a:solidFill>
                  <a:srgbClr val="000000"/>
                </a:solidFill>
                <a:latin typeface="Courier New" panose="02070309020205020404" pitchFamily="49" charset="0"/>
              </a:rPr>
              <a:t>, </a:t>
            </a:r>
            <a:r>
              <a:rPr lang="en-GB" sz="1000" dirty="0">
                <a:solidFill>
                  <a:srgbClr val="FF8000"/>
                </a:solidFill>
                <a:latin typeface="Courier New" panose="02070309020205020404" pitchFamily="49" charset="0"/>
              </a:rPr>
              <a:t>135</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vis.gam</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m6 , theta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An, </a:t>
            </a:r>
            <a:r>
              <a:rPr lang="en-GB" sz="1000" dirty="0" err="1">
                <a:solidFill>
                  <a:srgbClr val="000000"/>
                </a:solidFill>
                <a:latin typeface="Courier New" panose="02070309020205020404" pitchFamily="49" charset="0"/>
              </a:rPr>
              <a:t>color</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808080"/>
                </a:solidFill>
                <a:latin typeface="Courier New" panose="02070309020205020404" pitchFamily="49" charset="0"/>
              </a:rPr>
              <a:t>"</a:t>
            </a:r>
            <a:r>
              <a:rPr lang="en-GB" sz="1000" dirty="0" err="1">
                <a:solidFill>
                  <a:srgbClr val="808080"/>
                </a:solidFill>
                <a:latin typeface="Courier New" panose="02070309020205020404" pitchFamily="49" charset="0"/>
              </a:rPr>
              <a:t>topo</a:t>
            </a:r>
            <a:r>
              <a:rPr lang="en-GB" sz="1000" dirty="0">
                <a:solidFill>
                  <a:srgbClr val="808080"/>
                </a:solidFill>
                <a:latin typeface="Courier New" panose="02070309020205020404" pitchFamily="49" charset="0"/>
              </a:rPr>
              <a:t>"</a:t>
            </a:r>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plot.type</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808080"/>
                </a:solidFill>
                <a:latin typeface="Courier New" panose="02070309020205020404" pitchFamily="49" charset="0"/>
              </a:rPr>
              <a:t>"</a:t>
            </a:r>
            <a:r>
              <a:rPr lang="en-GB" sz="1000" dirty="0" err="1">
                <a:solidFill>
                  <a:srgbClr val="808080"/>
                </a:solidFill>
                <a:latin typeface="Courier New" panose="02070309020205020404" pitchFamily="49" charset="0"/>
              </a:rPr>
              <a:t>persp</a:t>
            </a:r>
            <a:r>
              <a:rPr lang="en-GB" sz="1000" dirty="0">
                <a:solidFill>
                  <a:srgbClr val="808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zlab</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808080"/>
                </a:solidFill>
                <a:latin typeface="Courier New" panose="02070309020205020404" pitchFamily="49" charset="0"/>
              </a:rPr>
              <a:t>"LBW"</a:t>
            </a:r>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xlab</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808080"/>
                </a:solidFill>
                <a:latin typeface="Courier New" panose="02070309020205020404" pitchFamily="49" charset="0"/>
              </a:rPr>
              <a:t>"Altura - cm"</a:t>
            </a:r>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ylab</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808080"/>
                </a:solidFill>
                <a:latin typeface="Courier New" panose="02070309020205020404" pitchFamily="49" charset="0"/>
              </a:rPr>
              <a:t>"Peso - Kg"</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p>
          <a:p>
            <a:r>
              <a:rPr lang="en-GB" sz="1000" dirty="0">
                <a:solidFill>
                  <a:srgbClr val="8000FF"/>
                </a:solidFill>
                <a:latin typeface="Courier New" panose="02070309020205020404" pitchFamily="49" charset="0"/>
              </a:rPr>
              <a:t>rm</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An</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p>
          <a:p>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endParaRPr lang="en-GB" sz="1000" dirty="0"/>
          </a:p>
        </p:txBody>
      </p:sp>
      <p:sp>
        <p:nvSpPr>
          <p:cNvPr id="10" name="Content Placeholder 2">
            <a:extLst>
              <a:ext uri="{FF2B5EF4-FFF2-40B4-BE49-F238E27FC236}">
                <a16:creationId xmlns:a16="http://schemas.microsoft.com/office/drawing/2014/main" id="{E843E971-6EB7-4F69-8966-B6F438536F0A}"/>
              </a:ext>
            </a:extLst>
          </p:cNvPr>
          <p:cNvSpPr>
            <a:spLocks noGrp="1"/>
          </p:cNvSpPr>
          <p:nvPr>
            <p:ph idx="1"/>
          </p:nvPr>
        </p:nvSpPr>
        <p:spPr>
          <a:xfrm>
            <a:off x="569490" y="2050565"/>
            <a:ext cx="4150293" cy="799315"/>
          </a:xfrm>
        </p:spPr>
        <p:txBody>
          <a:bodyPr>
            <a:noAutofit/>
          </a:bodyPr>
          <a:lstStyle/>
          <a:p>
            <a:r>
              <a:rPr lang="es-ES" dirty="0">
                <a:solidFill>
                  <a:schemeClr val="tx1"/>
                </a:solidFill>
              </a:rPr>
              <a:t>El paquete </a:t>
            </a:r>
            <a:r>
              <a:rPr lang="es-ES" dirty="0" err="1">
                <a:solidFill>
                  <a:schemeClr val="tx1"/>
                </a:solidFill>
              </a:rPr>
              <a:t>mgcv</a:t>
            </a:r>
            <a:r>
              <a:rPr lang="es-ES" dirty="0">
                <a:solidFill>
                  <a:schemeClr val="tx1"/>
                </a:solidFill>
              </a:rPr>
              <a:t> contiene herramientas </a:t>
            </a:r>
            <a:r>
              <a:rPr lang="es-ES" dirty="0" err="1">
                <a:solidFill>
                  <a:schemeClr val="tx1"/>
                </a:solidFill>
              </a:rPr>
              <a:t>pre-instaladas</a:t>
            </a:r>
            <a:r>
              <a:rPr lang="es-ES" dirty="0">
                <a:solidFill>
                  <a:schemeClr val="tx1"/>
                </a:solidFill>
              </a:rPr>
              <a:t> muy potentes para representación visual</a:t>
            </a:r>
            <a:endParaRPr lang="en-GB" dirty="0">
              <a:solidFill>
                <a:schemeClr val="tx1"/>
              </a:solidFill>
            </a:endParaRPr>
          </a:p>
        </p:txBody>
      </p:sp>
      <p:sp>
        <p:nvSpPr>
          <p:cNvPr id="11" name="Flowchart: Off-page Connector 10">
            <a:extLst>
              <a:ext uri="{FF2B5EF4-FFF2-40B4-BE49-F238E27FC236}">
                <a16:creationId xmlns:a16="http://schemas.microsoft.com/office/drawing/2014/main" id="{C91EE8CA-9E2D-4C16-9E14-508978A13410}"/>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BA40D0CB-04F1-416C-BBFC-D9446C725493}" type="slidenum">
              <a:rPr lang="en-US" sz="1100" b="1" smtClean="0"/>
              <a:t>49</a:t>
            </a:fld>
            <a:endParaRPr lang="en-US" sz="1100" b="1" dirty="0"/>
          </a:p>
        </p:txBody>
      </p:sp>
      <p:pic>
        <p:nvPicPr>
          <p:cNvPr id="3" name="Picture 2">
            <a:extLst>
              <a:ext uri="{FF2B5EF4-FFF2-40B4-BE49-F238E27FC236}">
                <a16:creationId xmlns:a16="http://schemas.microsoft.com/office/drawing/2014/main" id="{AFDCBBFD-A864-42AC-BAAC-F76087029E47}"/>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l="3559"/>
          <a:stretch/>
        </p:blipFill>
        <p:spPr>
          <a:xfrm>
            <a:off x="4719783" y="1667125"/>
            <a:ext cx="4176642" cy="3096376"/>
          </a:xfrm>
          <a:prstGeom prst="rect">
            <a:avLst/>
          </a:prstGeom>
        </p:spPr>
      </p:pic>
    </p:spTree>
    <p:extLst>
      <p:ext uri="{BB962C8B-B14F-4D97-AF65-F5344CB8AC3E}">
        <p14:creationId xmlns:p14="http://schemas.microsoft.com/office/powerpoint/2010/main" val="38470606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10" presetClass="entr" presetSubtype="0" fill="hold" grpId="0" nodeType="afterEffect" nodePh="1">
                                  <p:stCondLst>
                                    <p:cond delay="0"/>
                                  </p:stCondLst>
                                  <p:endCondLst>
                                    <p:cond evt="begin" delay="0">
                                      <p:tn val="12"/>
                                    </p:cond>
                                  </p:end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8075240" cy="857250"/>
          </a:xfrm>
        </p:spPr>
        <p:txBody>
          <a:bodyPr>
            <a:normAutofit/>
          </a:bodyPr>
          <a:lstStyle/>
          <a:p>
            <a:r>
              <a:rPr lang="es-ES"/>
              <a:t>El modelo</a:t>
            </a:r>
          </a:p>
        </p:txBody>
      </p:sp>
      <p:sp>
        <p:nvSpPr>
          <p:cNvPr id="13" name="Title 1"/>
          <p:cNvSpPr txBox="1">
            <a:spLocks/>
          </p:cNvSpPr>
          <p:nvPr/>
        </p:nvSpPr>
        <p:spPr>
          <a:xfrm>
            <a:off x="481053" y="809874"/>
            <a:ext cx="3175337"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s-ES" sz="1400" b="1" dirty="0">
                <a:solidFill>
                  <a:schemeClr val="accent2"/>
                </a:solidFill>
                <a:latin typeface="+mn-lt"/>
              </a:rPr>
              <a:t>Generalización</a:t>
            </a:r>
            <a:r>
              <a:rPr lang="es-ES" sz="1400" dirty="0">
                <a:solidFill>
                  <a:schemeClr val="bg1">
                    <a:lumMod val="65000"/>
                  </a:schemeClr>
                </a:solidFill>
                <a:latin typeface="+mn-lt"/>
              </a:rPr>
              <a:t> de modelos lineares</a:t>
            </a:r>
            <a:endParaRPr lang="en-US" sz="1400" dirty="0">
              <a:solidFill>
                <a:schemeClr val="accent2"/>
              </a:solidFill>
              <a:latin typeface="+mn-lt"/>
            </a:endParaRPr>
          </a:p>
        </p:txBody>
      </p:sp>
      <p:grpSp>
        <p:nvGrpSpPr>
          <p:cNvPr id="2" name="Group 1"/>
          <p:cNvGrpSpPr/>
          <p:nvPr/>
        </p:nvGrpSpPr>
        <p:grpSpPr>
          <a:xfrm>
            <a:off x="891983" y="1252735"/>
            <a:ext cx="7140692" cy="2351906"/>
            <a:chOff x="891983" y="1060511"/>
            <a:chExt cx="7140692" cy="2351906"/>
          </a:xfrm>
        </p:grpSpPr>
        <p:sp>
          <p:nvSpPr>
            <p:cNvPr id="3" name="L-Shape 2"/>
            <p:cNvSpPr/>
            <p:nvPr/>
          </p:nvSpPr>
          <p:spPr>
            <a:xfrm rot="5400000">
              <a:off x="1222103" y="2087926"/>
              <a:ext cx="994371" cy="1654611"/>
            </a:xfrm>
            <a:prstGeom prst="corner">
              <a:avLst>
                <a:gd name="adj1" fmla="val 16120"/>
                <a:gd name="adj2" fmla="val 16110"/>
              </a:avLst>
            </a:prstGeom>
            <a:solidFill>
              <a:schemeClr val="tx1">
                <a:lumMod val="40000"/>
                <a:lumOff val="60000"/>
              </a:schemeClr>
            </a:solidFill>
            <a:ln>
              <a:noFill/>
            </a:ln>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6" name="Isosceles Triangle 5"/>
            <p:cNvSpPr/>
            <p:nvPr/>
          </p:nvSpPr>
          <p:spPr>
            <a:xfrm>
              <a:off x="2268063" y="1966112"/>
              <a:ext cx="281847" cy="281847"/>
            </a:xfrm>
            <a:prstGeom prst="triangle">
              <a:avLst>
                <a:gd name="adj" fmla="val 100000"/>
              </a:avLst>
            </a:prstGeom>
            <a:solidFill>
              <a:schemeClr val="tx1">
                <a:lumMod val="40000"/>
                <a:lumOff val="60000"/>
              </a:schemeClr>
            </a:solidFill>
            <a:ln>
              <a:noFill/>
            </a:ln>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7" name="L-Shape 6"/>
            <p:cNvSpPr/>
            <p:nvPr/>
          </p:nvSpPr>
          <p:spPr>
            <a:xfrm rot="5400000">
              <a:off x="3050797" y="1635414"/>
              <a:ext cx="994371" cy="1654611"/>
            </a:xfrm>
            <a:prstGeom prst="corner">
              <a:avLst>
                <a:gd name="adj1" fmla="val 16120"/>
                <a:gd name="adj2" fmla="val 16110"/>
              </a:avLst>
            </a:prstGeom>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1" name="Isosceles Triangle 10"/>
            <p:cNvSpPr/>
            <p:nvPr/>
          </p:nvSpPr>
          <p:spPr>
            <a:xfrm>
              <a:off x="4096757" y="1513600"/>
              <a:ext cx="281847" cy="281847"/>
            </a:xfrm>
            <a:prstGeom prst="triangle">
              <a:avLst>
                <a:gd name="adj" fmla="val 100000"/>
              </a:avLst>
            </a:prstGeom>
            <a:solidFill>
              <a:schemeClr val="tx1">
                <a:lumMod val="40000"/>
                <a:lumOff val="60000"/>
              </a:schemeClr>
            </a:solidFill>
            <a:ln>
              <a:noFill/>
            </a:ln>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2" name="L-Shape 11"/>
            <p:cNvSpPr/>
            <p:nvPr/>
          </p:nvSpPr>
          <p:spPr>
            <a:xfrm rot="5400000">
              <a:off x="4879491" y="1182902"/>
              <a:ext cx="994371" cy="1654611"/>
            </a:xfrm>
            <a:prstGeom prst="corner">
              <a:avLst>
                <a:gd name="adj1" fmla="val 16120"/>
                <a:gd name="adj2" fmla="val 16110"/>
              </a:avLst>
            </a:prstGeom>
            <a:solidFill>
              <a:schemeClr val="tx1">
                <a:lumMod val="40000"/>
                <a:lumOff val="60000"/>
              </a:schemeClr>
            </a:solidFill>
            <a:ln>
              <a:noFill/>
            </a:ln>
          </p:spPr>
          <p:style>
            <a:lnRef idx="2">
              <a:schemeClr val="accent6">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16" name="Isosceles Triangle 15"/>
            <p:cNvSpPr/>
            <p:nvPr/>
          </p:nvSpPr>
          <p:spPr>
            <a:xfrm>
              <a:off x="5925450" y="1061088"/>
              <a:ext cx="281847" cy="281847"/>
            </a:xfrm>
            <a:prstGeom prst="triangle">
              <a:avLst>
                <a:gd name="adj" fmla="val 100000"/>
              </a:avLst>
            </a:prstGeom>
            <a:solidFill>
              <a:schemeClr val="tx1">
                <a:lumMod val="40000"/>
                <a:lumOff val="60000"/>
              </a:schemeClr>
            </a:solidFill>
            <a:ln>
              <a:noFill/>
            </a:ln>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7" name="L-Shape 16"/>
            <p:cNvSpPr/>
            <p:nvPr/>
          </p:nvSpPr>
          <p:spPr>
            <a:xfrm rot="5400000">
              <a:off x="6708184" y="730391"/>
              <a:ext cx="994371" cy="1654611"/>
            </a:xfrm>
            <a:prstGeom prst="corner">
              <a:avLst>
                <a:gd name="adj1" fmla="val 16120"/>
                <a:gd name="adj2" fmla="val 16110"/>
              </a:avLst>
            </a:prstGeom>
            <a:solidFill>
              <a:schemeClr val="tx1">
                <a:lumMod val="40000"/>
                <a:lumOff val="60000"/>
              </a:schemeClr>
            </a:solidFill>
            <a:ln>
              <a:noFill/>
            </a:ln>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grpSp>
      <p:sp>
        <p:nvSpPr>
          <p:cNvPr id="22" name="Flowchart: Off-page Connector 21"/>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t>31</a:t>
            </a:r>
            <a:endParaRPr lang="en-US" sz="1100" b="1" dirty="0"/>
          </a:p>
        </p:txBody>
      </p:sp>
      <p:grpSp>
        <p:nvGrpSpPr>
          <p:cNvPr id="23" name="Group 22">
            <a:extLst>
              <a:ext uri="{FF2B5EF4-FFF2-40B4-BE49-F238E27FC236}">
                <a16:creationId xmlns:a16="http://schemas.microsoft.com/office/drawing/2014/main" id="{2379621C-E325-46E5-881B-8E82FD96289F}"/>
              </a:ext>
            </a:extLst>
          </p:cNvPr>
          <p:cNvGrpSpPr/>
          <p:nvPr/>
        </p:nvGrpSpPr>
        <p:grpSpPr>
          <a:xfrm>
            <a:off x="1264526" y="2908550"/>
            <a:ext cx="1121249" cy="950066"/>
            <a:chOff x="743163" y="2571750"/>
            <a:chExt cx="1607663" cy="1362218"/>
          </a:xfrm>
        </p:grpSpPr>
        <p:pic>
          <p:nvPicPr>
            <p:cNvPr id="25" name="Picture 24">
              <a:extLst>
                <a:ext uri="{FF2B5EF4-FFF2-40B4-BE49-F238E27FC236}">
                  <a16:creationId xmlns:a16="http://schemas.microsoft.com/office/drawing/2014/main" id="{E0FA0A7E-B913-42E6-9E36-ACE9602A425C}"/>
                </a:ext>
              </a:extLst>
            </p:cNvPr>
            <p:cNvPicPr>
              <a:picLocks noChangeAspect="1"/>
            </p:cNvPicPr>
            <p:nvPr/>
          </p:nvPicPr>
          <p:blipFill rotWithShape="1">
            <a:blip r:embed="rId3" cstate="screen">
              <a:alphaModFix amt="50000"/>
              <a:extLst>
                <a:ext uri="{28A0092B-C50C-407E-A947-70E740481C1C}">
                  <a14:useLocalDpi xmlns:a14="http://schemas.microsoft.com/office/drawing/2010/main"/>
                </a:ext>
              </a:extLst>
            </a:blip>
            <a:srcRect/>
            <a:stretch/>
          </p:blipFill>
          <p:spPr>
            <a:xfrm>
              <a:off x="743163" y="2571750"/>
              <a:ext cx="1607663" cy="1362218"/>
            </a:xfrm>
            <a:prstGeom prst="rect">
              <a:avLst/>
            </a:prstGeom>
          </p:spPr>
        </p:pic>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455A06D-4B74-4C16-8A0F-2C60F001D622}"/>
                    </a:ext>
                  </a:extLst>
                </p:cNvPr>
                <p:cNvSpPr txBox="1"/>
                <p:nvPr/>
              </p:nvSpPr>
              <p:spPr>
                <a:xfrm>
                  <a:off x="743163" y="2724554"/>
                  <a:ext cx="1100755" cy="264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1200" b="0" i="1" smtClean="0">
                            <a:solidFill>
                              <a:schemeClr val="tx1">
                                <a:lumMod val="40000"/>
                                <a:lumOff val="60000"/>
                              </a:schemeClr>
                            </a:solidFill>
                            <a:latin typeface="Cambria Math" panose="02040503050406030204" pitchFamily="18" charset="0"/>
                          </a:rPr>
                          <m:t>𝑦</m:t>
                        </m:r>
                        <m:r>
                          <a:rPr lang="en-GB" sz="1200" b="0" i="1" smtClean="0">
                            <a:solidFill>
                              <a:schemeClr val="tx1">
                                <a:lumMod val="40000"/>
                                <a:lumOff val="60000"/>
                              </a:schemeClr>
                            </a:solidFill>
                            <a:latin typeface="Cambria Math" panose="02040503050406030204" pitchFamily="18" charset="0"/>
                          </a:rPr>
                          <m:t>=</m:t>
                        </m:r>
                        <m:r>
                          <a:rPr lang="es-ES" sz="1200" b="0" i="1" smtClean="0">
                            <a:solidFill>
                              <a:schemeClr val="tx1">
                                <a:lumMod val="40000"/>
                                <a:lumOff val="60000"/>
                              </a:schemeClr>
                            </a:solidFill>
                            <a:latin typeface="Cambria Math" panose="02040503050406030204" pitchFamily="18" charset="0"/>
                          </a:rPr>
                          <m:t>𝑏</m:t>
                        </m:r>
                        <m:r>
                          <a:rPr lang="en-GB" sz="1200" b="0" i="1" smtClean="0">
                            <a:solidFill>
                              <a:schemeClr val="tx1">
                                <a:lumMod val="40000"/>
                                <a:lumOff val="60000"/>
                              </a:schemeClr>
                            </a:solidFill>
                            <a:latin typeface="Cambria Math" panose="02040503050406030204" pitchFamily="18" charset="0"/>
                          </a:rPr>
                          <m:t>𝑥</m:t>
                        </m:r>
                        <m:r>
                          <a:rPr lang="es-ES" sz="1200" b="0" i="1" smtClean="0">
                            <a:solidFill>
                              <a:schemeClr val="tx1">
                                <a:lumMod val="40000"/>
                                <a:lumOff val="60000"/>
                              </a:schemeClr>
                            </a:solidFill>
                            <a:latin typeface="Cambria Math" panose="02040503050406030204" pitchFamily="18" charset="0"/>
                          </a:rPr>
                          <m:t>+</m:t>
                        </m:r>
                        <m:r>
                          <a:rPr lang="es-ES" sz="1200" b="0" i="1" smtClean="0">
                            <a:solidFill>
                              <a:schemeClr val="tx1">
                                <a:lumMod val="40000"/>
                                <a:lumOff val="60000"/>
                              </a:schemeClr>
                            </a:solidFill>
                            <a:latin typeface="Cambria Math" panose="02040503050406030204" pitchFamily="18" charset="0"/>
                          </a:rPr>
                          <m:t>𝑎</m:t>
                        </m:r>
                      </m:oMath>
                    </m:oMathPara>
                  </a14:m>
                  <a:endParaRPr lang="en-GB" sz="1200" dirty="0">
                    <a:solidFill>
                      <a:schemeClr val="tx1">
                        <a:lumMod val="40000"/>
                        <a:lumOff val="60000"/>
                      </a:schemeClr>
                    </a:solidFill>
                  </a:endParaRPr>
                </a:p>
              </p:txBody>
            </p:sp>
          </mc:Choice>
          <mc:Fallback xmlns="">
            <p:sp>
              <p:nvSpPr>
                <p:cNvPr id="24" name="TextBox 23">
                  <a:extLst>
                    <a:ext uri="{FF2B5EF4-FFF2-40B4-BE49-F238E27FC236}">
                      <a16:creationId xmlns:a16="http://schemas.microsoft.com/office/drawing/2014/main" id="{1455A06D-4B74-4C16-8A0F-2C60F001D622}"/>
                    </a:ext>
                  </a:extLst>
                </p:cNvPr>
                <p:cNvSpPr txBox="1">
                  <a:spLocks noRot="1" noChangeAspect="1" noMove="1" noResize="1" noEditPoints="1" noAdjustHandles="1" noChangeArrowheads="1" noChangeShapeType="1" noTextEdit="1"/>
                </p:cNvSpPr>
                <p:nvPr/>
              </p:nvSpPr>
              <p:spPr>
                <a:xfrm>
                  <a:off x="743163" y="2724554"/>
                  <a:ext cx="1100755" cy="264777"/>
                </a:xfrm>
                <a:prstGeom prst="rect">
                  <a:avLst/>
                </a:prstGeom>
                <a:blipFill>
                  <a:blip r:embed="rId4"/>
                  <a:stretch>
                    <a:fillRect l="-4762" r="-2381" b="-23333"/>
                  </a:stretch>
                </a:blipFill>
              </p:spPr>
              <p:txBody>
                <a:bodyPr/>
                <a:lstStyle/>
                <a:p>
                  <a:r>
                    <a:rPr lang="en-GB">
                      <a:noFill/>
                    </a:rPr>
                    <a:t> </a:t>
                  </a:r>
                </a:p>
              </p:txBody>
            </p:sp>
          </mc:Fallback>
        </mc:AlternateContent>
      </p:grpSp>
      <p:pic>
        <p:nvPicPr>
          <p:cNvPr id="9" name="Picture 8">
            <a:extLst>
              <a:ext uri="{FF2B5EF4-FFF2-40B4-BE49-F238E27FC236}">
                <a16:creationId xmlns:a16="http://schemas.microsoft.com/office/drawing/2014/main" id="{34F5FAD3-E68A-47FE-BA83-92AEE7F02286}"/>
              </a:ext>
            </a:extLst>
          </p:cNvPr>
          <p:cNvPicPr>
            <a:picLocks noChangeAspect="1"/>
          </p:cNvPicPr>
          <p:nvPr/>
        </p:nvPicPr>
        <p:blipFill>
          <a:blip r:embed="rId5"/>
          <a:stretch>
            <a:fillRect/>
          </a:stretch>
        </p:blipFill>
        <p:spPr>
          <a:xfrm>
            <a:off x="3053681" y="2440183"/>
            <a:ext cx="1205418" cy="1206789"/>
          </a:xfrm>
          <a:prstGeom prst="rect">
            <a:avLst/>
          </a:prstGeom>
        </p:spPr>
      </p:pic>
      <p:pic>
        <p:nvPicPr>
          <p:cNvPr id="27" name="Picture 26">
            <a:extLst>
              <a:ext uri="{FF2B5EF4-FFF2-40B4-BE49-F238E27FC236}">
                <a16:creationId xmlns:a16="http://schemas.microsoft.com/office/drawing/2014/main" id="{18473153-75A1-4461-8FFB-3675E2F54947}"/>
              </a:ext>
            </a:extLst>
          </p:cNvPr>
          <p:cNvPicPr>
            <a:picLocks noChangeAspect="1"/>
          </p:cNvPicPr>
          <p:nvPr/>
        </p:nvPicPr>
        <p:blipFill rotWithShape="1">
          <a:blip r:embed="rId6">
            <a:alphaModFix amt="50000"/>
          </a:blip>
          <a:srcRect l="12032" t="12380" b="12516"/>
          <a:stretch/>
        </p:blipFill>
        <p:spPr>
          <a:xfrm>
            <a:off x="4867883" y="2000748"/>
            <a:ext cx="1336099" cy="1142004"/>
          </a:xfrm>
          <a:prstGeom prst="rect">
            <a:avLst/>
          </a:prstGeom>
        </p:spPr>
      </p:pic>
      <p:pic>
        <p:nvPicPr>
          <p:cNvPr id="28" name="Picture 27">
            <a:extLst>
              <a:ext uri="{FF2B5EF4-FFF2-40B4-BE49-F238E27FC236}">
                <a16:creationId xmlns:a16="http://schemas.microsoft.com/office/drawing/2014/main" id="{6DFF6194-6C52-459D-804F-53536BD54454}"/>
              </a:ext>
            </a:extLst>
          </p:cNvPr>
          <p:cNvPicPr>
            <a:picLocks noChangeAspect="1"/>
          </p:cNvPicPr>
          <p:nvPr/>
        </p:nvPicPr>
        <p:blipFill>
          <a:blip r:embed="rId7" cstate="screen">
            <a:alphaModFix amt="50000"/>
            <a:extLst>
              <a:ext uri="{28A0092B-C50C-407E-A947-70E740481C1C}">
                <a14:useLocalDpi xmlns:a14="http://schemas.microsoft.com/office/drawing/2010/main"/>
              </a:ext>
            </a:extLst>
          </a:blip>
          <a:stretch>
            <a:fillRect/>
          </a:stretch>
        </p:blipFill>
        <p:spPr>
          <a:xfrm>
            <a:off x="6696577" y="1586756"/>
            <a:ext cx="1646611" cy="1142004"/>
          </a:xfrm>
          <a:prstGeom prst="rect">
            <a:avLst/>
          </a:prstGeom>
        </p:spPr>
      </p:pic>
      <p:sp>
        <p:nvSpPr>
          <p:cNvPr id="29" name="Title 13">
            <a:extLst>
              <a:ext uri="{FF2B5EF4-FFF2-40B4-BE49-F238E27FC236}">
                <a16:creationId xmlns:a16="http://schemas.microsoft.com/office/drawing/2014/main" id="{0CCDB40E-1096-4B21-8AD9-B239AB256A9E}"/>
              </a:ext>
            </a:extLst>
          </p:cNvPr>
          <p:cNvSpPr txBox="1">
            <a:spLocks/>
          </p:cNvSpPr>
          <p:nvPr/>
        </p:nvSpPr>
        <p:spPr>
          <a:xfrm>
            <a:off x="1484516" y="3965188"/>
            <a:ext cx="681268"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s-ES" sz="2000" b="1" dirty="0"/>
              <a:t>LM</a:t>
            </a:r>
            <a:endParaRPr lang="en-US" sz="2000" b="1" dirty="0"/>
          </a:p>
        </p:txBody>
      </p:sp>
      <p:sp>
        <p:nvSpPr>
          <p:cNvPr id="31" name="Title 13">
            <a:extLst>
              <a:ext uri="{FF2B5EF4-FFF2-40B4-BE49-F238E27FC236}">
                <a16:creationId xmlns:a16="http://schemas.microsoft.com/office/drawing/2014/main" id="{DA02E891-1194-43D6-91F1-007C16B876A2}"/>
              </a:ext>
            </a:extLst>
          </p:cNvPr>
          <p:cNvSpPr txBox="1">
            <a:spLocks/>
          </p:cNvSpPr>
          <p:nvPr/>
        </p:nvSpPr>
        <p:spPr>
          <a:xfrm>
            <a:off x="3277713" y="3604170"/>
            <a:ext cx="681268"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s-ES" sz="2000" b="1" dirty="0">
                <a:solidFill>
                  <a:schemeClr val="accent2"/>
                </a:solidFill>
              </a:rPr>
              <a:t>G</a:t>
            </a:r>
            <a:r>
              <a:rPr lang="es-ES" sz="2000" dirty="0"/>
              <a:t>LM</a:t>
            </a:r>
            <a:endParaRPr lang="en-US" sz="2000" dirty="0"/>
          </a:p>
        </p:txBody>
      </p:sp>
      <p:sp>
        <p:nvSpPr>
          <p:cNvPr id="33" name="Title 13">
            <a:extLst>
              <a:ext uri="{FF2B5EF4-FFF2-40B4-BE49-F238E27FC236}">
                <a16:creationId xmlns:a16="http://schemas.microsoft.com/office/drawing/2014/main" id="{99B86970-957B-484F-B863-6374F0F3EC07}"/>
              </a:ext>
            </a:extLst>
          </p:cNvPr>
          <p:cNvSpPr txBox="1">
            <a:spLocks/>
          </p:cNvSpPr>
          <p:nvPr/>
        </p:nvSpPr>
        <p:spPr>
          <a:xfrm>
            <a:off x="5151037" y="3137984"/>
            <a:ext cx="681268"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s-ES" sz="2000" b="1" dirty="0"/>
              <a:t>G</a:t>
            </a:r>
            <a:r>
              <a:rPr lang="es-ES" sz="2000" b="1" dirty="0">
                <a:solidFill>
                  <a:schemeClr val="accent2"/>
                </a:solidFill>
              </a:rPr>
              <a:t>A</a:t>
            </a:r>
            <a:r>
              <a:rPr lang="es-ES" sz="2000" b="1" dirty="0"/>
              <a:t>M</a:t>
            </a:r>
            <a:endParaRPr lang="en-US" sz="2000" b="1" dirty="0"/>
          </a:p>
        </p:txBody>
      </p:sp>
      <p:sp>
        <p:nvSpPr>
          <p:cNvPr id="35" name="Title 13">
            <a:extLst>
              <a:ext uri="{FF2B5EF4-FFF2-40B4-BE49-F238E27FC236}">
                <a16:creationId xmlns:a16="http://schemas.microsoft.com/office/drawing/2014/main" id="{A742D393-D4D1-42C3-BD8E-7F925B5C2C40}"/>
              </a:ext>
            </a:extLst>
          </p:cNvPr>
          <p:cNvSpPr txBox="1">
            <a:spLocks/>
          </p:cNvSpPr>
          <p:nvPr/>
        </p:nvSpPr>
        <p:spPr>
          <a:xfrm>
            <a:off x="7179248" y="2714687"/>
            <a:ext cx="681268"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s-ES" sz="2000" b="1" dirty="0"/>
              <a:t>ML</a:t>
            </a:r>
            <a:endParaRPr lang="en-US" sz="2000" b="1" dirty="0"/>
          </a:p>
        </p:txBody>
      </p:sp>
    </p:spTree>
    <p:extLst>
      <p:ext uri="{BB962C8B-B14F-4D97-AF65-F5344CB8AC3E}">
        <p14:creationId xmlns:p14="http://schemas.microsoft.com/office/powerpoint/2010/main" val="2398703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500"/>
                                        <p:tgtEl>
                                          <p:spTgt spid="3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500"/>
                                        <p:tgtEl>
                                          <p:spTgt spid="3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1" grpId="0"/>
      <p:bldP spid="33" grpId="0"/>
      <p:bldP spid="3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A2ED52D-43A5-47F8-9118-692A6E336B23}"/>
              </a:ext>
            </a:extLst>
          </p:cNvPr>
          <p:cNvPicPr>
            <a:picLocks noChangeAspect="1"/>
          </p:cNvPicPr>
          <p:nvPr/>
        </p:nvPicPr>
        <p:blipFill>
          <a:blip r:embed="rId2"/>
          <a:stretch>
            <a:fillRect/>
          </a:stretch>
        </p:blipFill>
        <p:spPr>
          <a:xfrm>
            <a:off x="4989575" y="1125260"/>
            <a:ext cx="3568181" cy="3571913"/>
          </a:xfrm>
          <a:prstGeom prst="rect">
            <a:avLst/>
          </a:prstGeom>
        </p:spPr>
      </p:pic>
      <p:sp>
        <p:nvSpPr>
          <p:cNvPr id="14" name="Title 13"/>
          <p:cNvSpPr>
            <a:spLocks noGrp="1"/>
          </p:cNvSpPr>
          <p:nvPr>
            <p:ph type="title"/>
          </p:nvPr>
        </p:nvSpPr>
        <p:spPr>
          <a:xfrm>
            <a:off x="457200" y="205979"/>
            <a:ext cx="6707088" cy="857250"/>
          </a:xfrm>
        </p:spPr>
        <p:txBody>
          <a:bodyPr>
            <a:normAutofit/>
          </a:bodyPr>
          <a:lstStyle/>
          <a:p>
            <a:r>
              <a:rPr lang="en-US" b="1" err="1"/>
              <a:t>Presentar</a:t>
            </a:r>
            <a:r>
              <a:rPr lang="en-US" b="1"/>
              <a:t> </a:t>
            </a:r>
            <a:r>
              <a:rPr lang="en-US" b="1" err="1"/>
              <a:t>resultados</a:t>
            </a:r>
            <a:endParaRPr lang="en-US"/>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1400" err="1"/>
              <a:t>Efectos</a:t>
            </a:r>
            <a:r>
              <a:rPr lang="en-GB" sz="1400"/>
              <a:t> </a:t>
            </a:r>
            <a:r>
              <a:rPr lang="en-GB" sz="1400" err="1"/>
              <a:t>combinados</a:t>
            </a:r>
            <a:r>
              <a:rPr lang="en-GB" sz="1400"/>
              <a:t>  - gr</a:t>
            </a:r>
            <a:r>
              <a:rPr lang="es-ES" sz="1400" err="1"/>
              <a:t>áficos</a:t>
            </a:r>
            <a:r>
              <a:rPr lang="es-ES" sz="1400"/>
              <a:t> isobáricos</a:t>
            </a:r>
            <a:endParaRPr lang="en-US" sz="1400" b="1">
              <a:solidFill>
                <a:schemeClr val="accent2"/>
              </a:solidFill>
              <a:latin typeface="+mn-lt"/>
            </a:endParaRPr>
          </a:p>
        </p:txBody>
      </p:sp>
      <p:sp>
        <p:nvSpPr>
          <p:cNvPr id="8" name="Title 13">
            <a:extLst>
              <a:ext uri="{FF2B5EF4-FFF2-40B4-BE49-F238E27FC236}">
                <a16:creationId xmlns:a16="http://schemas.microsoft.com/office/drawing/2014/main" id="{3FE983D4-710B-426D-94D8-C5DFC6CD10D9}"/>
              </a:ext>
            </a:extLst>
          </p:cNvPr>
          <p:cNvSpPr txBox="1">
            <a:spLocks/>
          </p:cNvSpPr>
          <p:nvPr/>
        </p:nvSpPr>
        <p:spPr>
          <a:xfrm>
            <a:off x="569490" y="1245042"/>
            <a:ext cx="136253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endParaRPr lang="en-US" sz="2000"/>
          </a:p>
        </p:txBody>
      </p:sp>
      <p:sp>
        <p:nvSpPr>
          <p:cNvPr id="9" name="Rectangle 8">
            <a:extLst>
              <a:ext uri="{FF2B5EF4-FFF2-40B4-BE49-F238E27FC236}">
                <a16:creationId xmlns:a16="http://schemas.microsoft.com/office/drawing/2014/main" id="{5A5558C3-72AE-4BE2-8719-2B5C4D464B01}"/>
              </a:ext>
            </a:extLst>
          </p:cNvPr>
          <p:cNvSpPr/>
          <p:nvPr/>
        </p:nvSpPr>
        <p:spPr>
          <a:xfrm>
            <a:off x="421707" y="3119953"/>
            <a:ext cx="4150293" cy="1169551"/>
          </a:xfrm>
          <a:prstGeom prst="rect">
            <a:avLst/>
          </a:prstGeom>
          <a:solidFill>
            <a:schemeClr val="bg1">
              <a:lumMod val="95000"/>
            </a:schemeClr>
          </a:solidFill>
        </p:spPr>
        <p:txBody>
          <a:bodyPr wrap="square">
            <a:spAutoFit/>
          </a:bodyPr>
          <a:lstStyle/>
          <a:p>
            <a:r>
              <a:rPr lang="en-GB" sz="1000" err="1">
                <a:solidFill>
                  <a:srgbClr val="000000"/>
                </a:solidFill>
                <a:latin typeface="Courier New" panose="02070309020205020404" pitchFamily="49" charset="0"/>
              </a:rPr>
              <a:t>vis.gam</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m6, view</a:t>
            </a:r>
            <a:r>
              <a:rPr lang="en-GB" sz="1000" b="1">
                <a:solidFill>
                  <a:srgbClr val="000080"/>
                </a:solidFill>
                <a:latin typeface="Courier New" panose="02070309020205020404" pitchFamily="49" charset="0"/>
              </a:rPr>
              <a:t>=</a:t>
            </a:r>
            <a:r>
              <a:rPr lang="en-GB" sz="1000">
                <a:solidFill>
                  <a:srgbClr val="8000FF"/>
                </a:solidFill>
                <a:latin typeface="Courier New" panose="02070309020205020404" pitchFamily="49" charset="0"/>
              </a:rPr>
              <a:t>c</a:t>
            </a:r>
            <a:r>
              <a:rPr lang="en-GB" sz="1000" b="1">
                <a:solidFill>
                  <a:srgbClr val="000080"/>
                </a:solidFill>
                <a:latin typeface="Courier New" panose="02070309020205020404" pitchFamily="49" charset="0"/>
              </a:rPr>
              <a:t>(</a:t>
            </a:r>
            <a:r>
              <a:rPr lang="en-GB" sz="1000">
                <a:solidFill>
                  <a:srgbClr val="808080"/>
                </a:solidFill>
                <a:latin typeface="Courier New" panose="02070309020205020404" pitchFamily="49" charset="0"/>
              </a:rPr>
              <a:t>"weight"</a:t>
            </a:r>
            <a:r>
              <a:rPr lang="en-GB" sz="1000">
                <a:solidFill>
                  <a:srgbClr val="000000"/>
                </a:solidFill>
                <a:latin typeface="Courier New" panose="02070309020205020404" pitchFamily="49" charset="0"/>
              </a:rPr>
              <a:t>, </a:t>
            </a:r>
            <a:r>
              <a:rPr lang="en-GB" sz="1000">
                <a:solidFill>
                  <a:srgbClr val="808080"/>
                </a:solidFill>
                <a:latin typeface="Courier New" panose="02070309020205020404" pitchFamily="49" charset="0"/>
              </a:rPr>
              <a:t>"height"</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 </a:t>
            </a:r>
          </a:p>
          <a:p>
            <a:r>
              <a:rPr lang="en-GB" sz="1000">
                <a:solidFill>
                  <a:srgbClr val="000000"/>
                </a:solidFill>
                <a:latin typeface="Courier New" panose="02070309020205020404" pitchFamily="49" charset="0"/>
              </a:rPr>
              <a:t>        </a:t>
            </a:r>
            <a:r>
              <a:rPr lang="en-GB" sz="1000" err="1">
                <a:solidFill>
                  <a:srgbClr val="000000"/>
                </a:solidFill>
                <a:latin typeface="Courier New" panose="02070309020205020404" pitchFamily="49" charset="0"/>
              </a:rPr>
              <a:t>plot.type</a:t>
            </a:r>
            <a:r>
              <a:rPr lang="en-GB" sz="1000">
                <a:solidFill>
                  <a:srgbClr val="000000"/>
                </a:solidFill>
                <a:latin typeface="Courier New" panose="02070309020205020404" pitchFamily="49" charset="0"/>
              </a:rPr>
              <a:t> </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 </a:t>
            </a:r>
            <a:r>
              <a:rPr lang="en-GB" sz="1000">
                <a:solidFill>
                  <a:srgbClr val="808080"/>
                </a:solidFill>
                <a:latin typeface="Courier New" panose="02070309020205020404" pitchFamily="49" charset="0"/>
              </a:rPr>
              <a:t>"contour"</a:t>
            </a:r>
            <a:r>
              <a:rPr lang="en-GB" sz="1000">
                <a:solidFill>
                  <a:srgbClr val="000000"/>
                </a:solidFill>
                <a:latin typeface="Courier New" panose="02070309020205020404" pitchFamily="49" charset="0"/>
              </a:rPr>
              <a:t>,</a:t>
            </a:r>
          </a:p>
          <a:p>
            <a:r>
              <a:rPr lang="en-GB" sz="1000">
                <a:solidFill>
                  <a:srgbClr val="000000"/>
                </a:solidFill>
                <a:latin typeface="Courier New" panose="02070309020205020404" pitchFamily="49" charset="0"/>
              </a:rPr>
              <a:t>        </a:t>
            </a:r>
            <a:r>
              <a:rPr lang="en-GB" sz="1000" err="1">
                <a:solidFill>
                  <a:srgbClr val="000000"/>
                </a:solidFill>
                <a:latin typeface="Courier New" panose="02070309020205020404" pitchFamily="49" charset="0"/>
              </a:rPr>
              <a:t>too.far</a:t>
            </a:r>
            <a:r>
              <a:rPr lang="en-GB" sz="1000">
                <a:solidFill>
                  <a:srgbClr val="000000"/>
                </a:solidFill>
                <a:latin typeface="Courier New" panose="02070309020205020404" pitchFamily="49" charset="0"/>
              </a:rPr>
              <a:t> </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 </a:t>
            </a:r>
            <a:r>
              <a:rPr lang="en-GB" sz="1000">
                <a:solidFill>
                  <a:srgbClr val="FF8000"/>
                </a:solidFill>
                <a:latin typeface="Courier New" panose="02070309020205020404" pitchFamily="49" charset="0"/>
              </a:rPr>
              <a:t>0.1, </a:t>
            </a:r>
            <a:r>
              <a:rPr lang="en-GB" sz="1000">
                <a:solidFill>
                  <a:srgbClr val="008000"/>
                </a:solidFill>
                <a:latin typeface="Courier New" panose="02070309020205020404" pitchFamily="49" charset="0"/>
              </a:rPr>
              <a:t># 0.1 // 0.3 // 1</a:t>
            </a:r>
            <a:endParaRPr lang="en-GB" sz="1000">
              <a:solidFill>
                <a:srgbClr val="000000"/>
              </a:solidFill>
              <a:latin typeface="Courier New" panose="02070309020205020404" pitchFamily="49" charset="0"/>
            </a:endParaRPr>
          </a:p>
          <a:p>
            <a:r>
              <a:rPr lang="en-GB" sz="1000">
                <a:solidFill>
                  <a:srgbClr val="008000"/>
                </a:solidFill>
                <a:latin typeface="Courier New" panose="02070309020205020404" pitchFamily="49" charset="0"/>
              </a:rPr>
              <a:t># </a:t>
            </a:r>
            <a:r>
              <a:rPr lang="en-GB" sz="1000" err="1">
                <a:solidFill>
                  <a:srgbClr val="008000"/>
                </a:solidFill>
                <a:latin typeface="Courier New" panose="02070309020205020404" pitchFamily="49" charset="0"/>
              </a:rPr>
              <a:t>Elementos</a:t>
            </a:r>
            <a:r>
              <a:rPr lang="en-GB" sz="1000">
                <a:solidFill>
                  <a:srgbClr val="008000"/>
                </a:solidFill>
                <a:latin typeface="Courier New" panose="02070309020205020404" pitchFamily="49" charset="0"/>
              </a:rPr>
              <a:t> </a:t>
            </a:r>
            <a:r>
              <a:rPr lang="en-GB" sz="1000" err="1">
                <a:solidFill>
                  <a:srgbClr val="008000"/>
                </a:solidFill>
                <a:latin typeface="Courier New" panose="02070309020205020404" pitchFamily="49" charset="0"/>
              </a:rPr>
              <a:t>estéticos</a:t>
            </a:r>
            <a:endParaRPr lang="en-GB" sz="1000">
              <a:solidFill>
                <a:srgbClr val="000000"/>
              </a:solidFill>
              <a:latin typeface="Courier New" panose="02070309020205020404" pitchFamily="49" charset="0"/>
            </a:endParaRPr>
          </a:p>
          <a:p>
            <a:r>
              <a:rPr lang="en-GB" sz="1000">
                <a:solidFill>
                  <a:srgbClr val="000000"/>
                </a:solidFill>
                <a:latin typeface="Courier New" panose="02070309020205020404" pitchFamily="49" charset="0"/>
              </a:rPr>
              <a:t>        main </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 </a:t>
            </a:r>
            <a:r>
              <a:rPr lang="en-GB" sz="1000">
                <a:solidFill>
                  <a:srgbClr val="808080"/>
                </a:solidFill>
                <a:latin typeface="Courier New" panose="02070309020205020404" pitchFamily="49" charset="0"/>
              </a:rPr>
              <a:t>"</a:t>
            </a:r>
            <a:r>
              <a:rPr lang="en-GB" sz="1000" err="1">
                <a:solidFill>
                  <a:srgbClr val="808080"/>
                </a:solidFill>
                <a:latin typeface="Courier New" panose="02070309020205020404" pitchFamily="49" charset="0"/>
              </a:rPr>
              <a:t>Efecto</a:t>
            </a:r>
            <a:r>
              <a:rPr lang="en-GB" sz="1000">
                <a:solidFill>
                  <a:srgbClr val="808080"/>
                </a:solidFill>
                <a:latin typeface="Courier New" panose="02070309020205020404" pitchFamily="49" charset="0"/>
              </a:rPr>
              <a:t> peso-</a:t>
            </a:r>
            <a:r>
              <a:rPr lang="en-GB" sz="1000" err="1">
                <a:solidFill>
                  <a:srgbClr val="808080"/>
                </a:solidFill>
                <a:latin typeface="Courier New" panose="02070309020205020404" pitchFamily="49" charset="0"/>
              </a:rPr>
              <a:t>altura</a:t>
            </a:r>
            <a:r>
              <a:rPr lang="en-GB" sz="1000">
                <a:solidFill>
                  <a:srgbClr val="808080"/>
                </a:solidFill>
                <a:latin typeface="Courier New" panose="02070309020205020404" pitchFamily="49" charset="0"/>
              </a:rPr>
              <a:t> </a:t>
            </a:r>
            <a:r>
              <a:rPr lang="en-GB" sz="1000" err="1">
                <a:solidFill>
                  <a:srgbClr val="808080"/>
                </a:solidFill>
                <a:latin typeface="Courier New" panose="02070309020205020404" pitchFamily="49" charset="0"/>
              </a:rPr>
              <a:t>sobre</a:t>
            </a:r>
            <a:r>
              <a:rPr lang="en-GB" sz="1000">
                <a:solidFill>
                  <a:srgbClr val="808080"/>
                </a:solidFill>
                <a:latin typeface="Courier New" panose="02070309020205020404" pitchFamily="49" charset="0"/>
              </a:rPr>
              <a:t> LBW"</a:t>
            </a:r>
            <a:r>
              <a:rPr lang="en-GB" sz="1000">
                <a:solidFill>
                  <a:srgbClr val="000000"/>
                </a:solidFill>
                <a:latin typeface="Courier New" panose="02070309020205020404" pitchFamily="49" charset="0"/>
              </a:rPr>
              <a:t>,</a:t>
            </a:r>
          </a:p>
          <a:p>
            <a:r>
              <a:rPr lang="en-GB" sz="1000">
                <a:solidFill>
                  <a:srgbClr val="000000"/>
                </a:solidFill>
                <a:latin typeface="Courier New" panose="02070309020205020404" pitchFamily="49" charset="0"/>
              </a:rPr>
              <a:t>        </a:t>
            </a:r>
            <a:r>
              <a:rPr lang="en-GB" sz="1000" err="1">
                <a:solidFill>
                  <a:srgbClr val="000000"/>
                </a:solidFill>
                <a:latin typeface="Courier New" panose="02070309020205020404" pitchFamily="49" charset="0"/>
              </a:rPr>
              <a:t>cex.main</a:t>
            </a:r>
            <a:r>
              <a:rPr lang="en-GB" sz="1000">
                <a:solidFill>
                  <a:srgbClr val="000000"/>
                </a:solidFill>
                <a:latin typeface="Courier New" panose="02070309020205020404" pitchFamily="49" charset="0"/>
              </a:rPr>
              <a:t> </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 </a:t>
            </a:r>
            <a:r>
              <a:rPr lang="en-GB" sz="1000">
                <a:solidFill>
                  <a:srgbClr val="FF8000"/>
                </a:solidFill>
                <a:latin typeface="Courier New" panose="02070309020205020404" pitchFamily="49" charset="0"/>
              </a:rPr>
              <a:t>1.8</a:t>
            </a:r>
            <a:r>
              <a:rPr lang="en-GB" sz="1000">
                <a:solidFill>
                  <a:srgbClr val="000000"/>
                </a:solidFill>
                <a:latin typeface="Courier New" panose="02070309020205020404" pitchFamily="49" charset="0"/>
              </a:rPr>
              <a:t>, </a:t>
            </a:r>
            <a:r>
              <a:rPr lang="en-GB" sz="1000" err="1">
                <a:solidFill>
                  <a:srgbClr val="000000"/>
                </a:solidFill>
                <a:latin typeface="Courier New" panose="02070309020205020404" pitchFamily="49" charset="0"/>
              </a:rPr>
              <a:t>cex.lab</a:t>
            </a:r>
            <a:r>
              <a:rPr lang="en-GB" sz="1000">
                <a:solidFill>
                  <a:srgbClr val="000000"/>
                </a:solidFill>
                <a:latin typeface="Courier New" panose="02070309020205020404" pitchFamily="49" charset="0"/>
              </a:rPr>
              <a:t> </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 </a:t>
            </a:r>
            <a:r>
              <a:rPr lang="en-GB" sz="1000">
                <a:solidFill>
                  <a:srgbClr val="FF8000"/>
                </a:solidFill>
                <a:latin typeface="Courier New" panose="02070309020205020404" pitchFamily="49" charset="0"/>
              </a:rPr>
              <a:t>1.5</a:t>
            </a:r>
            <a:r>
              <a:rPr lang="en-GB" sz="1000">
                <a:solidFill>
                  <a:srgbClr val="000000"/>
                </a:solidFill>
                <a:latin typeface="Courier New" panose="02070309020205020404" pitchFamily="49" charset="0"/>
              </a:rPr>
              <a:t>, </a:t>
            </a:r>
            <a:r>
              <a:rPr lang="en-GB" sz="1000" err="1">
                <a:solidFill>
                  <a:srgbClr val="000000"/>
                </a:solidFill>
                <a:latin typeface="Courier New" panose="02070309020205020404" pitchFamily="49" charset="0"/>
              </a:rPr>
              <a:t>cex.axis</a:t>
            </a:r>
            <a:r>
              <a:rPr lang="en-GB" sz="1000">
                <a:solidFill>
                  <a:srgbClr val="000000"/>
                </a:solidFill>
                <a:latin typeface="Courier New" panose="02070309020205020404" pitchFamily="49" charset="0"/>
              </a:rPr>
              <a:t> </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 </a:t>
            </a:r>
            <a:r>
              <a:rPr lang="en-GB" sz="1000">
                <a:solidFill>
                  <a:srgbClr val="FF8000"/>
                </a:solidFill>
                <a:latin typeface="Courier New" panose="02070309020205020404" pitchFamily="49" charset="0"/>
              </a:rPr>
              <a:t>2</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 </a:t>
            </a:r>
            <a:endParaRPr lang="en-GB" sz="1000"/>
          </a:p>
          <a:p>
            <a:endParaRPr lang="en-GB" sz="1000"/>
          </a:p>
        </p:txBody>
      </p:sp>
      <p:sp>
        <p:nvSpPr>
          <p:cNvPr id="10" name="Content Placeholder 2">
            <a:extLst>
              <a:ext uri="{FF2B5EF4-FFF2-40B4-BE49-F238E27FC236}">
                <a16:creationId xmlns:a16="http://schemas.microsoft.com/office/drawing/2014/main" id="{E843E971-6EB7-4F69-8966-B6F438536F0A}"/>
              </a:ext>
            </a:extLst>
          </p:cNvPr>
          <p:cNvSpPr>
            <a:spLocks noGrp="1"/>
          </p:cNvSpPr>
          <p:nvPr>
            <p:ph idx="1"/>
          </p:nvPr>
        </p:nvSpPr>
        <p:spPr>
          <a:xfrm>
            <a:off x="569490" y="2050565"/>
            <a:ext cx="4150293" cy="799315"/>
          </a:xfrm>
        </p:spPr>
        <p:txBody>
          <a:bodyPr>
            <a:noAutofit/>
          </a:bodyPr>
          <a:lstStyle/>
          <a:p>
            <a:r>
              <a:rPr lang="es-ES">
                <a:solidFill>
                  <a:schemeClr val="tx1"/>
                </a:solidFill>
              </a:rPr>
              <a:t>El paquete </a:t>
            </a:r>
            <a:r>
              <a:rPr lang="es-ES" err="1">
                <a:solidFill>
                  <a:schemeClr val="tx1"/>
                </a:solidFill>
              </a:rPr>
              <a:t>mgcv</a:t>
            </a:r>
            <a:r>
              <a:rPr lang="es-ES">
                <a:solidFill>
                  <a:schemeClr val="tx1"/>
                </a:solidFill>
              </a:rPr>
              <a:t> contiene herramientas </a:t>
            </a:r>
            <a:r>
              <a:rPr lang="es-ES" err="1">
                <a:solidFill>
                  <a:schemeClr val="tx1"/>
                </a:solidFill>
              </a:rPr>
              <a:t>pre-instaladas</a:t>
            </a:r>
            <a:r>
              <a:rPr lang="es-ES">
                <a:solidFill>
                  <a:schemeClr val="tx1"/>
                </a:solidFill>
              </a:rPr>
              <a:t> muy potentes para representación visual</a:t>
            </a:r>
            <a:endParaRPr lang="en-GB">
              <a:solidFill>
                <a:schemeClr val="tx1"/>
              </a:solidFill>
            </a:endParaRPr>
          </a:p>
        </p:txBody>
      </p:sp>
      <p:pic>
        <p:nvPicPr>
          <p:cNvPr id="5" name="Picture 4">
            <a:extLst>
              <a:ext uri="{FF2B5EF4-FFF2-40B4-BE49-F238E27FC236}">
                <a16:creationId xmlns:a16="http://schemas.microsoft.com/office/drawing/2014/main" id="{8F9D7B17-5E12-4C71-958B-D66A872BE1FF}"/>
              </a:ext>
            </a:extLst>
          </p:cNvPr>
          <p:cNvPicPr>
            <a:picLocks noChangeAspect="1"/>
          </p:cNvPicPr>
          <p:nvPr/>
        </p:nvPicPr>
        <p:blipFill>
          <a:blip r:embed="rId3">
            <a:alphaModFix/>
          </a:blip>
          <a:stretch>
            <a:fillRect/>
          </a:stretch>
        </p:blipFill>
        <p:spPr>
          <a:xfrm>
            <a:off x="4989576" y="1125259"/>
            <a:ext cx="3568180" cy="3571913"/>
          </a:xfrm>
          <a:prstGeom prst="rect">
            <a:avLst/>
          </a:prstGeom>
        </p:spPr>
      </p:pic>
      <p:pic>
        <p:nvPicPr>
          <p:cNvPr id="4" name="Picture 3">
            <a:extLst>
              <a:ext uri="{FF2B5EF4-FFF2-40B4-BE49-F238E27FC236}">
                <a16:creationId xmlns:a16="http://schemas.microsoft.com/office/drawing/2014/main" id="{FB6A6AB3-1A35-4D7E-AEB0-49A0AFFF1DBE}"/>
              </a:ext>
            </a:extLst>
          </p:cNvPr>
          <p:cNvPicPr>
            <a:picLocks noChangeAspect="1"/>
          </p:cNvPicPr>
          <p:nvPr/>
        </p:nvPicPr>
        <p:blipFill>
          <a:blip r:embed="rId4">
            <a:alphaModFix/>
          </a:blip>
          <a:stretch>
            <a:fillRect/>
          </a:stretch>
        </p:blipFill>
        <p:spPr>
          <a:xfrm>
            <a:off x="4989575" y="1124675"/>
            <a:ext cx="3568180" cy="3571913"/>
          </a:xfrm>
          <a:prstGeom prst="rect">
            <a:avLst/>
          </a:prstGeom>
        </p:spPr>
      </p:pic>
      <p:sp>
        <p:nvSpPr>
          <p:cNvPr id="11" name="Flowchart: Off-page Connector 10">
            <a:extLst>
              <a:ext uri="{FF2B5EF4-FFF2-40B4-BE49-F238E27FC236}">
                <a16:creationId xmlns:a16="http://schemas.microsoft.com/office/drawing/2014/main" id="{C91EE8CA-9E2D-4C16-9E14-508978A13410}"/>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BA40D0CB-04F1-416C-BBFC-D9446C725493}" type="slidenum">
              <a:rPr lang="en-US" sz="1100" b="1" smtClean="0"/>
              <a:t>50</a:t>
            </a:fld>
            <a:endParaRPr lang="en-US" sz="1100" b="1" dirty="0"/>
          </a:p>
        </p:txBody>
      </p:sp>
    </p:spTree>
    <p:extLst>
      <p:ext uri="{BB962C8B-B14F-4D97-AF65-F5344CB8AC3E}">
        <p14:creationId xmlns:p14="http://schemas.microsoft.com/office/powerpoint/2010/main" val="18025803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10" presetClass="entr" presetSubtype="0" fill="hold" grpId="0" nodeType="afterEffect" nodePh="1">
                                  <p:stCondLst>
                                    <p:cond delay="0"/>
                                  </p:stCondLst>
                                  <p:endCondLst>
                                    <p:cond evt="begin" delay="0">
                                      <p:tn val="12"/>
                                    </p:cond>
                                  </p:end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xit" presetSubtype="10" fill="hold" nodeType="clickEffect">
                                  <p:stCondLst>
                                    <p:cond delay="0"/>
                                  </p:stCondLst>
                                  <p:childTnLst>
                                    <p:animEffect transition="out" filter="randombar(horizontal)">
                                      <p:cBhvr>
                                        <p:cTn id="18" dur="500"/>
                                        <p:tgtEl>
                                          <p:spTgt spid="4"/>
                                        </p:tgtEl>
                                      </p:cBhvr>
                                    </p:animEffect>
                                    <p:set>
                                      <p:cBhvr>
                                        <p:cTn id="19" dur="1" fill="hold">
                                          <p:stCondLst>
                                            <p:cond delay="499"/>
                                          </p:stCondLst>
                                        </p:cTn>
                                        <p:tgtEl>
                                          <p:spTgt spid="4"/>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4" presetClass="exit" presetSubtype="10" fill="hold" nodeType="clickEffect">
                                  <p:stCondLst>
                                    <p:cond delay="0"/>
                                  </p:stCondLst>
                                  <p:childTnLst>
                                    <p:animEffect transition="out" filter="randombar(horizontal)">
                                      <p:cBhvr>
                                        <p:cTn id="23" dur="500"/>
                                        <p:tgtEl>
                                          <p:spTgt spid="5"/>
                                        </p:tgtEl>
                                      </p:cBhvr>
                                    </p:animEffect>
                                    <p:set>
                                      <p:cBhvr>
                                        <p:cTn id="24"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US" b="1" dirty="0" err="1"/>
              <a:t>Recordar</a:t>
            </a:r>
            <a:endParaRPr lang="en-US"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s-ES" sz="1400" dirty="0"/>
              <a:t>¡Cuidado con el </a:t>
            </a:r>
            <a:r>
              <a:rPr lang="es-ES" sz="1400" dirty="0" err="1"/>
              <a:t>sobre-ajuste</a:t>
            </a:r>
            <a:r>
              <a:rPr lang="es-ES" sz="1400" dirty="0"/>
              <a:t>!</a:t>
            </a:r>
            <a:endParaRPr lang="en-US" sz="1400" b="1" dirty="0">
              <a:solidFill>
                <a:schemeClr val="accent2"/>
              </a:solidFill>
              <a:latin typeface="+mn-lt"/>
            </a:endParaRPr>
          </a:p>
        </p:txBody>
      </p:sp>
      <p:sp>
        <p:nvSpPr>
          <p:cNvPr id="11" name="Flowchart: Off-page Connector 10">
            <a:extLst>
              <a:ext uri="{FF2B5EF4-FFF2-40B4-BE49-F238E27FC236}">
                <a16:creationId xmlns:a16="http://schemas.microsoft.com/office/drawing/2014/main" id="{C91EE8CA-9E2D-4C16-9E14-508978A13410}"/>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BA40D0CB-04F1-416C-BBFC-D9446C725493}" type="slidenum">
              <a:rPr lang="en-US" sz="1100" b="1" smtClean="0"/>
              <a:t>51</a:t>
            </a:fld>
            <a:endParaRPr lang="en-US" sz="1100" b="1" dirty="0"/>
          </a:p>
        </p:txBody>
      </p:sp>
      <p:grpSp>
        <p:nvGrpSpPr>
          <p:cNvPr id="6" name="Group 5">
            <a:extLst>
              <a:ext uri="{FF2B5EF4-FFF2-40B4-BE49-F238E27FC236}">
                <a16:creationId xmlns:a16="http://schemas.microsoft.com/office/drawing/2014/main" id="{B396446E-BC4B-473D-8535-56B1F6E3C824}"/>
              </a:ext>
            </a:extLst>
          </p:cNvPr>
          <p:cNvGrpSpPr/>
          <p:nvPr/>
        </p:nvGrpSpPr>
        <p:grpSpPr>
          <a:xfrm>
            <a:off x="891983" y="1252735"/>
            <a:ext cx="7140692" cy="2351906"/>
            <a:chOff x="891983" y="1060511"/>
            <a:chExt cx="7140692" cy="2351906"/>
          </a:xfrm>
        </p:grpSpPr>
        <p:sp>
          <p:nvSpPr>
            <p:cNvPr id="7" name="L-Shape 6">
              <a:extLst>
                <a:ext uri="{FF2B5EF4-FFF2-40B4-BE49-F238E27FC236}">
                  <a16:creationId xmlns:a16="http://schemas.microsoft.com/office/drawing/2014/main" id="{72F4C4EA-017D-4040-9535-81CE016ECA73}"/>
                </a:ext>
              </a:extLst>
            </p:cNvPr>
            <p:cNvSpPr/>
            <p:nvPr/>
          </p:nvSpPr>
          <p:spPr>
            <a:xfrm rot="5400000">
              <a:off x="1222103" y="2087926"/>
              <a:ext cx="994371" cy="1654611"/>
            </a:xfrm>
            <a:prstGeom prst="corner">
              <a:avLst>
                <a:gd name="adj1" fmla="val 16120"/>
                <a:gd name="adj2" fmla="val 16110"/>
              </a:avLst>
            </a:prstGeom>
            <a:solidFill>
              <a:schemeClr val="tx1">
                <a:lumMod val="40000"/>
                <a:lumOff val="60000"/>
              </a:schemeClr>
            </a:solidFill>
            <a:ln>
              <a:noFill/>
            </a:ln>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8" name="Isosceles Triangle 7">
              <a:extLst>
                <a:ext uri="{FF2B5EF4-FFF2-40B4-BE49-F238E27FC236}">
                  <a16:creationId xmlns:a16="http://schemas.microsoft.com/office/drawing/2014/main" id="{7FA3E346-C372-4064-8F65-765ACA352FD5}"/>
                </a:ext>
              </a:extLst>
            </p:cNvPr>
            <p:cNvSpPr/>
            <p:nvPr/>
          </p:nvSpPr>
          <p:spPr>
            <a:xfrm>
              <a:off x="2268063" y="1966112"/>
              <a:ext cx="281847" cy="281847"/>
            </a:xfrm>
            <a:prstGeom prst="triangle">
              <a:avLst>
                <a:gd name="adj" fmla="val 100000"/>
              </a:avLst>
            </a:prstGeom>
            <a:solidFill>
              <a:schemeClr val="tx1">
                <a:lumMod val="40000"/>
                <a:lumOff val="60000"/>
              </a:schemeClr>
            </a:solidFill>
            <a:ln>
              <a:noFill/>
            </a:ln>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9" name="L-Shape 8">
              <a:extLst>
                <a:ext uri="{FF2B5EF4-FFF2-40B4-BE49-F238E27FC236}">
                  <a16:creationId xmlns:a16="http://schemas.microsoft.com/office/drawing/2014/main" id="{0A7BC43C-08F3-4DBC-8C51-039C33FE0FE6}"/>
                </a:ext>
              </a:extLst>
            </p:cNvPr>
            <p:cNvSpPr/>
            <p:nvPr/>
          </p:nvSpPr>
          <p:spPr>
            <a:xfrm rot="5400000">
              <a:off x="3050797" y="1635414"/>
              <a:ext cx="994371" cy="1654611"/>
            </a:xfrm>
            <a:prstGeom prst="corner">
              <a:avLst>
                <a:gd name="adj1" fmla="val 16120"/>
                <a:gd name="adj2" fmla="val 16110"/>
              </a:avLst>
            </a:prstGeom>
            <a:solidFill>
              <a:schemeClr val="tx1">
                <a:lumMod val="40000"/>
                <a:lumOff val="60000"/>
              </a:schemeClr>
            </a:solidFill>
            <a:ln>
              <a:noFill/>
            </a:ln>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0" name="Isosceles Triangle 9">
              <a:extLst>
                <a:ext uri="{FF2B5EF4-FFF2-40B4-BE49-F238E27FC236}">
                  <a16:creationId xmlns:a16="http://schemas.microsoft.com/office/drawing/2014/main" id="{41B66B3D-BF52-4017-8C66-CFCA2D6E9A45}"/>
                </a:ext>
              </a:extLst>
            </p:cNvPr>
            <p:cNvSpPr/>
            <p:nvPr/>
          </p:nvSpPr>
          <p:spPr>
            <a:xfrm>
              <a:off x="4096757" y="1513600"/>
              <a:ext cx="281847" cy="281847"/>
            </a:xfrm>
            <a:prstGeom prst="triangle">
              <a:avLst>
                <a:gd name="adj" fmla="val 100000"/>
              </a:avLst>
            </a:prstGeom>
            <a:solidFill>
              <a:schemeClr val="tx1">
                <a:lumMod val="40000"/>
                <a:lumOff val="60000"/>
              </a:schemeClr>
            </a:solidFill>
            <a:ln>
              <a:noFill/>
            </a:ln>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2" name="L-Shape 11">
              <a:extLst>
                <a:ext uri="{FF2B5EF4-FFF2-40B4-BE49-F238E27FC236}">
                  <a16:creationId xmlns:a16="http://schemas.microsoft.com/office/drawing/2014/main" id="{5A0C0C7D-4097-4116-A49D-FD81E18E12DD}"/>
                </a:ext>
              </a:extLst>
            </p:cNvPr>
            <p:cNvSpPr/>
            <p:nvPr/>
          </p:nvSpPr>
          <p:spPr>
            <a:xfrm rot="5400000">
              <a:off x="4879491" y="1182902"/>
              <a:ext cx="994371" cy="1654611"/>
            </a:xfrm>
            <a:prstGeom prst="corner">
              <a:avLst>
                <a:gd name="adj1" fmla="val 16120"/>
                <a:gd name="adj2" fmla="val 16110"/>
              </a:avLst>
            </a:prstGeom>
            <a:solidFill>
              <a:schemeClr val="tx1">
                <a:lumMod val="40000"/>
                <a:lumOff val="60000"/>
              </a:schemeClr>
            </a:solidFill>
            <a:ln>
              <a:noFill/>
            </a:ln>
          </p:spPr>
          <p:style>
            <a:lnRef idx="2">
              <a:schemeClr val="accent6">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16" name="Isosceles Triangle 15">
              <a:extLst>
                <a:ext uri="{FF2B5EF4-FFF2-40B4-BE49-F238E27FC236}">
                  <a16:creationId xmlns:a16="http://schemas.microsoft.com/office/drawing/2014/main" id="{B500B3E0-3ACC-4E0B-8A0B-3D16370809CB}"/>
                </a:ext>
              </a:extLst>
            </p:cNvPr>
            <p:cNvSpPr/>
            <p:nvPr/>
          </p:nvSpPr>
          <p:spPr>
            <a:xfrm>
              <a:off x="5925450" y="1061088"/>
              <a:ext cx="281847" cy="281847"/>
            </a:xfrm>
            <a:prstGeom prst="triangle">
              <a:avLst>
                <a:gd name="adj" fmla="val 100000"/>
              </a:avLst>
            </a:prstGeom>
            <a:solidFill>
              <a:schemeClr val="accent4"/>
            </a:solidFill>
            <a:ln>
              <a:noFill/>
            </a:ln>
          </p:spPr>
          <p:style>
            <a:lnRef idx="0">
              <a:scrgbClr r="0" g="0" b="0"/>
            </a:lnRef>
            <a:fillRef idx="0">
              <a:scrgbClr r="0" g="0" b="0"/>
            </a:fillRef>
            <a:effectRef idx="0">
              <a:scrgbClr r="0" g="0" b="0"/>
            </a:effectRef>
            <a:fontRef idx="minor">
              <a:schemeClr val="lt1"/>
            </a:fontRef>
          </p:style>
        </p:sp>
        <p:sp>
          <p:nvSpPr>
            <p:cNvPr id="17" name="L-Shape 16">
              <a:extLst>
                <a:ext uri="{FF2B5EF4-FFF2-40B4-BE49-F238E27FC236}">
                  <a16:creationId xmlns:a16="http://schemas.microsoft.com/office/drawing/2014/main" id="{86140A42-D2BB-4EE7-8FE5-10053E585F0F}"/>
                </a:ext>
              </a:extLst>
            </p:cNvPr>
            <p:cNvSpPr/>
            <p:nvPr/>
          </p:nvSpPr>
          <p:spPr>
            <a:xfrm rot="5400000">
              <a:off x="6708184" y="730391"/>
              <a:ext cx="994371" cy="1654611"/>
            </a:xfrm>
            <a:prstGeom prst="corner">
              <a:avLst>
                <a:gd name="adj1" fmla="val 16120"/>
                <a:gd name="adj2" fmla="val 16110"/>
              </a:avLst>
            </a:prstGeom>
            <a:solidFill>
              <a:schemeClr val="accent3"/>
            </a:solidFill>
            <a:ln>
              <a:noFill/>
            </a:ln>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grpSp>
      <p:grpSp>
        <p:nvGrpSpPr>
          <p:cNvPr id="18" name="Group 17">
            <a:extLst>
              <a:ext uri="{FF2B5EF4-FFF2-40B4-BE49-F238E27FC236}">
                <a16:creationId xmlns:a16="http://schemas.microsoft.com/office/drawing/2014/main" id="{0B874731-6FAF-4825-B59C-A7E0E5CC063A}"/>
              </a:ext>
            </a:extLst>
          </p:cNvPr>
          <p:cNvGrpSpPr/>
          <p:nvPr/>
        </p:nvGrpSpPr>
        <p:grpSpPr>
          <a:xfrm>
            <a:off x="1264526" y="2908550"/>
            <a:ext cx="1121249" cy="950066"/>
            <a:chOff x="743163" y="2571750"/>
            <a:chExt cx="1607663" cy="1362218"/>
          </a:xfrm>
        </p:grpSpPr>
        <p:pic>
          <p:nvPicPr>
            <p:cNvPr id="19" name="Picture 18">
              <a:extLst>
                <a:ext uri="{FF2B5EF4-FFF2-40B4-BE49-F238E27FC236}">
                  <a16:creationId xmlns:a16="http://schemas.microsoft.com/office/drawing/2014/main" id="{7D387A69-F536-4831-A570-57BEC7938BE4}"/>
                </a:ext>
              </a:extLst>
            </p:cNvPr>
            <p:cNvPicPr>
              <a:picLocks noChangeAspect="1"/>
            </p:cNvPicPr>
            <p:nvPr/>
          </p:nvPicPr>
          <p:blipFill rotWithShape="1">
            <a:blip r:embed="rId2" cstate="screen">
              <a:alphaModFix amt="50000"/>
              <a:extLst>
                <a:ext uri="{28A0092B-C50C-407E-A947-70E740481C1C}">
                  <a14:useLocalDpi xmlns:a14="http://schemas.microsoft.com/office/drawing/2010/main"/>
                </a:ext>
              </a:extLst>
            </a:blip>
            <a:srcRect/>
            <a:stretch/>
          </p:blipFill>
          <p:spPr>
            <a:xfrm>
              <a:off x="743163" y="2571750"/>
              <a:ext cx="1607663" cy="1362218"/>
            </a:xfrm>
            <a:prstGeom prst="rect">
              <a:avLst/>
            </a:prstGeom>
          </p:spPr>
        </p:pic>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2E1A40AC-B489-4C85-99FA-65642C22B50A}"/>
                    </a:ext>
                  </a:extLst>
                </p:cNvPr>
                <p:cNvSpPr txBox="1"/>
                <p:nvPr/>
              </p:nvSpPr>
              <p:spPr>
                <a:xfrm>
                  <a:off x="743163" y="2724554"/>
                  <a:ext cx="1100755" cy="264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1200" b="0" i="1" smtClean="0">
                            <a:solidFill>
                              <a:schemeClr val="tx1">
                                <a:lumMod val="40000"/>
                                <a:lumOff val="60000"/>
                              </a:schemeClr>
                            </a:solidFill>
                            <a:latin typeface="Cambria Math" panose="02040503050406030204" pitchFamily="18" charset="0"/>
                          </a:rPr>
                          <m:t>𝑦</m:t>
                        </m:r>
                        <m:r>
                          <a:rPr lang="en-GB" sz="1200" b="0" i="1" smtClean="0">
                            <a:solidFill>
                              <a:schemeClr val="tx1">
                                <a:lumMod val="40000"/>
                                <a:lumOff val="60000"/>
                              </a:schemeClr>
                            </a:solidFill>
                            <a:latin typeface="Cambria Math" panose="02040503050406030204" pitchFamily="18" charset="0"/>
                          </a:rPr>
                          <m:t>=</m:t>
                        </m:r>
                        <m:r>
                          <a:rPr lang="es-ES" sz="1200" b="0" i="1" smtClean="0">
                            <a:solidFill>
                              <a:schemeClr val="tx1">
                                <a:lumMod val="40000"/>
                                <a:lumOff val="60000"/>
                              </a:schemeClr>
                            </a:solidFill>
                            <a:latin typeface="Cambria Math" panose="02040503050406030204" pitchFamily="18" charset="0"/>
                          </a:rPr>
                          <m:t>𝑏</m:t>
                        </m:r>
                        <m:r>
                          <a:rPr lang="en-GB" sz="1200" b="0" i="1" smtClean="0">
                            <a:solidFill>
                              <a:schemeClr val="tx1">
                                <a:lumMod val="40000"/>
                                <a:lumOff val="60000"/>
                              </a:schemeClr>
                            </a:solidFill>
                            <a:latin typeface="Cambria Math" panose="02040503050406030204" pitchFamily="18" charset="0"/>
                          </a:rPr>
                          <m:t>𝑥</m:t>
                        </m:r>
                        <m:r>
                          <a:rPr lang="es-ES" sz="1200" b="0" i="1" smtClean="0">
                            <a:solidFill>
                              <a:schemeClr val="tx1">
                                <a:lumMod val="40000"/>
                                <a:lumOff val="60000"/>
                              </a:schemeClr>
                            </a:solidFill>
                            <a:latin typeface="Cambria Math" panose="02040503050406030204" pitchFamily="18" charset="0"/>
                          </a:rPr>
                          <m:t>+</m:t>
                        </m:r>
                        <m:r>
                          <a:rPr lang="es-ES" sz="1200" b="0" i="1" smtClean="0">
                            <a:solidFill>
                              <a:schemeClr val="tx1">
                                <a:lumMod val="40000"/>
                                <a:lumOff val="60000"/>
                              </a:schemeClr>
                            </a:solidFill>
                            <a:latin typeface="Cambria Math" panose="02040503050406030204" pitchFamily="18" charset="0"/>
                          </a:rPr>
                          <m:t>𝑎</m:t>
                        </m:r>
                      </m:oMath>
                    </m:oMathPara>
                  </a14:m>
                  <a:endParaRPr lang="en-GB" sz="1200" dirty="0">
                    <a:solidFill>
                      <a:schemeClr val="tx1">
                        <a:lumMod val="40000"/>
                        <a:lumOff val="60000"/>
                      </a:schemeClr>
                    </a:solidFill>
                  </a:endParaRPr>
                </a:p>
              </p:txBody>
            </p:sp>
          </mc:Choice>
          <mc:Fallback xmlns="">
            <p:sp>
              <p:nvSpPr>
                <p:cNvPr id="24" name="TextBox 23">
                  <a:extLst>
                    <a:ext uri="{FF2B5EF4-FFF2-40B4-BE49-F238E27FC236}">
                      <a16:creationId xmlns:a16="http://schemas.microsoft.com/office/drawing/2014/main" id="{1455A06D-4B74-4C16-8A0F-2C60F001D622}"/>
                    </a:ext>
                  </a:extLst>
                </p:cNvPr>
                <p:cNvSpPr txBox="1">
                  <a:spLocks noRot="1" noChangeAspect="1" noMove="1" noResize="1" noEditPoints="1" noAdjustHandles="1" noChangeArrowheads="1" noChangeShapeType="1" noTextEdit="1"/>
                </p:cNvSpPr>
                <p:nvPr/>
              </p:nvSpPr>
              <p:spPr>
                <a:xfrm>
                  <a:off x="743163" y="2724554"/>
                  <a:ext cx="1100755" cy="264777"/>
                </a:xfrm>
                <a:prstGeom prst="rect">
                  <a:avLst/>
                </a:prstGeom>
                <a:blipFill>
                  <a:blip r:embed="rId4"/>
                  <a:stretch>
                    <a:fillRect l="-4762" r="-2381" b="-23333"/>
                  </a:stretch>
                </a:blipFill>
              </p:spPr>
              <p:txBody>
                <a:bodyPr/>
                <a:lstStyle/>
                <a:p>
                  <a:r>
                    <a:rPr lang="en-GB">
                      <a:noFill/>
                    </a:rPr>
                    <a:t> </a:t>
                  </a:r>
                </a:p>
              </p:txBody>
            </p:sp>
          </mc:Fallback>
        </mc:AlternateContent>
      </p:grpSp>
      <p:pic>
        <p:nvPicPr>
          <p:cNvPr id="21" name="Picture 20">
            <a:extLst>
              <a:ext uri="{FF2B5EF4-FFF2-40B4-BE49-F238E27FC236}">
                <a16:creationId xmlns:a16="http://schemas.microsoft.com/office/drawing/2014/main" id="{669984DF-9F26-49FA-8BA3-4F272BF1E28F}"/>
              </a:ext>
            </a:extLst>
          </p:cNvPr>
          <p:cNvPicPr>
            <a:picLocks noChangeAspect="1"/>
          </p:cNvPicPr>
          <p:nvPr/>
        </p:nvPicPr>
        <p:blipFill>
          <a:blip r:embed="rId5">
            <a:duotone>
              <a:schemeClr val="bg2">
                <a:shade val="45000"/>
                <a:satMod val="135000"/>
              </a:schemeClr>
              <a:prstClr val="white"/>
            </a:duotone>
          </a:blip>
          <a:stretch>
            <a:fillRect/>
          </a:stretch>
        </p:blipFill>
        <p:spPr>
          <a:xfrm>
            <a:off x="3053681" y="2440183"/>
            <a:ext cx="1205418" cy="1206789"/>
          </a:xfrm>
          <a:prstGeom prst="rect">
            <a:avLst/>
          </a:prstGeom>
        </p:spPr>
      </p:pic>
      <p:pic>
        <p:nvPicPr>
          <p:cNvPr id="22" name="Picture 21">
            <a:extLst>
              <a:ext uri="{FF2B5EF4-FFF2-40B4-BE49-F238E27FC236}">
                <a16:creationId xmlns:a16="http://schemas.microsoft.com/office/drawing/2014/main" id="{CE44ACC3-35F0-4E53-BD64-CAD259632560}"/>
              </a:ext>
            </a:extLst>
          </p:cNvPr>
          <p:cNvPicPr>
            <a:picLocks noChangeAspect="1"/>
          </p:cNvPicPr>
          <p:nvPr/>
        </p:nvPicPr>
        <p:blipFill rotWithShape="1">
          <a:blip r:embed="rId6">
            <a:alphaModFix amt="50000"/>
          </a:blip>
          <a:srcRect l="12032" t="12380" b="12516"/>
          <a:stretch/>
        </p:blipFill>
        <p:spPr>
          <a:xfrm>
            <a:off x="4867883" y="2000748"/>
            <a:ext cx="1336099" cy="1142004"/>
          </a:xfrm>
          <a:prstGeom prst="rect">
            <a:avLst/>
          </a:prstGeom>
        </p:spPr>
      </p:pic>
      <p:pic>
        <p:nvPicPr>
          <p:cNvPr id="23" name="Picture 22">
            <a:extLst>
              <a:ext uri="{FF2B5EF4-FFF2-40B4-BE49-F238E27FC236}">
                <a16:creationId xmlns:a16="http://schemas.microsoft.com/office/drawing/2014/main" id="{35897A35-1F41-41A7-8C98-242C9873D72F}"/>
              </a:ext>
            </a:extLst>
          </p:cNvPr>
          <p:cNvPicPr>
            <a:picLocks noChangeAspect="1"/>
          </p:cNvPicPr>
          <p:nvPr/>
        </p:nvPicPr>
        <p:blipFill>
          <a:blip r:embed="rId7" cstate="screen">
            <a:alphaModFix/>
            <a:extLst>
              <a:ext uri="{BEBA8EAE-BF5A-486C-A8C5-ECC9F3942E4B}">
                <a14:imgProps xmlns:a14="http://schemas.microsoft.com/office/drawing/2010/main">
                  <a14:imgLayer r:embed="rId8">
                    <a14:imgEffect>
                      <a14:saturation sat="200000"/>
                    </a14:imgEffect>
                  </a14:imgLayer>
                </a14:imgProps>
              </a:ext>
              <a:ext uri="{28A0092B-C50C-407E-A947-70E740481C1C}">
                <a14:useLocalDpi xmlns:a14="http://schemas.microsoft.com/office/drawing/2010/main"/>
              </a:ext>
            </a:extLst>
          </a:blip>
          <a:stretch>
            <a:fillRect/>
          </a:stretch>
        </p:blipFill>
        <p:spPr>
          <a:xfrm>
            <a:off x="6696577" y="1586756"/>
            <a:ext cx="1646611" cy="1142004"/>
          </a:xfrm>
          <a:prstGeom prst="rect">
            <a:avLst/>
          </a:prstGeom>
        </p:spPr>
      </p:pic>
      <p:sp>
        <p:nvSpPr>
          <p:cNvPr id="24" name="Title 13">
            <a:extLst>
              <a:ext uri="{FF2B5EF4-FFF2-40B4-BE49-F238E27FC236}">
                <a16:creationId xmlns:a16="http://schemas.microsoft.com/office/drawing/2014/main" id="{6C2E0E12-A152-45B9-AF7D-4172895B51BD}"/>
              </a:ext>
            </a:extLst>
          </p:cNvPr>
          <p:cNvSpPr txBox="1">
            <a:spLocks/>
          </p:cNvSpPr>
          <p:nvPr/>
        </p:nvSpPr>
        <p:spPr>
          <a:xfrm>
            <a:off x="1484516" y="3965188"/>
            <a:ext cx="681268"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s-ES" sz="2000" b="1" dirty="0"/>
              <a:t>LM</a:t>
            </a:r>
            <a:endParaRPr lang="en-US" sz="2000" b="1" dirty="0"/>
          </a:p>
        </p:txBody>
      </p:sp>
      <p:sp>
        <p:nvSpPr>
          <p:cNvPr id="25" name="Title 13">
            <a:extLst>
              <a:ext uri="{FF2B5EF4-FFF2-40B4-BE49-F238E27FC236}">
                <a16:creationId xmlns:a16="http://schemas.microsoft.com/office/drawing/2014/main" id="{D0EEB008-2012-4263-B0A0-F9D337593547}"/>
              </a:ext>
            </a:extLst>
          </p:cNvPr>
          <p:cNvSpPr txBox="1">
            <a:spLocks/>
          </p:cNvSpPr>
          <p:nvPr/>
        </p:nvSpPr>
        <p:spPr>
          <a:xfrm>
            <a:off x="3277713" y="3604170"/>
            <a:ext cx="681268"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s-ES" sz="2000" b="1" dirty="0">
                <a:solidFill>
                  <a:schemeClr val="accent2"/>
                </a:solidFill>
              </a:rPr>
              <a:t>G</a:t>
            </a:r>
            <a:r>
              <a:rPr lang="es-ES" sz="2000" dirty="0"/>
              <a:t>LM</a:t>
            </a:r>
            <a:endParaRPr lang="en-US" sz="2000" dirty="0"/>
          </a:p>
        </p:txBody>
      </p:sp>
      <p:sp>
        <p:nvSpPr>
          <p:cNvPr id="26" name="Title 13">
            <a:extLst>
              <a:ext uri="{FF2B5EF4-FFF2-40B4-BE49-F238E27FC236}">
                <a16:creationId xmlns:a16="http://schemas.microsoft.com/office/drawing/2014/main" id="{7D9C9ACE-1724-45E0-896A-20E7E081C8E2}"/>
              </a:ext>
            </a:extLst>
          </p:cNvPr>
          <p:cNvSpPr txBox="1">
            <a:spLocks/>
          </p:cNvSpPr>
          <p:nvPr/>
        </p:nvSpPr>
        <p:spPr>
          <a:xfrm>
            <a:off x="5151037" y="3137984"/>
            <a:ext cx="681268"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s-ES" sz="2000" b="1" dirty="0"/>
              <a:t>G</a:t>
            </a:r>
            <a:r>
              <a:rPr lang="es-ES" sz="2000" b="1" dirty="0">
                <a:solidFill>
                  <a:schemeClr val="accent2"/>
                </a:solidFill>
              </a:rPr>
              <a:t>A</a:t>
            </a:r>
            <a:r>
              <a:rPr lang="es-ES" sz="2000" b="1" dirty="0"/>
              <a:t>M</a:t>
            </a:r>
            <a:endParaRPr lang="en-US" sz="2000" b="1" dirty="0"/>
          </a:p>
        </p:txBody>
      </p:sp>
      <p:sp>
        <p:nvSpPr>
          <p:cNvPr id="27" name="Title 13">
            <a:extLst>
              <a:ext uri="{FF2B5EF4-FFF2-40B4-BE49-F238E27FC236}">
                <a16:creationId xmlns:a16="http://schemas.microsoft.com/office/drawing/2014/main" id="{0018C356-9E0B-4871-90FC-660C1D29222E}"/>
              </a:ext>
            </a:extLst>
          </p:cNvPr>
          <p:cNvSpPr txBox="1">
            <a:spLocks/>
          </p:cNvSpPr>
          <p:nvPr/>
        </p:nvSpPr>
        <p:spPr>
          <a:xfrm>
            <a:off x="7179248" y="2714687"/>
            <a:ext cx="681268"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s-ES" sz="2000" b="1" dirty="0"/>
              <a:t>ML</a:t>
            </a:r>
            <a:endParaRPr lang="en-US" sz="2000" b="1" dirty="0"/>
          </a:p>
        </p:txBody>
      </p:sp>
    </p:spTree>
    <p:extLst>
      <p:ext uri="{BB962C8B-B14F-4D97-AF65-F5344CB8AC3E}">
        <p14:creationId xmlns:p14="http://schemas.microsoft.com/office/powerpoint/2010/main" val="13911412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500"/>
                                        <p:tgtEl>
                                          <p:spTgt spid="24"/>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24" grpId="0"/>
      <p:bldP spid="25" grpId="0"/>
      <p:bldP spid="26" grpId="0"/>
      <p:bldP spid="2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US" b="1" dirty="0" err="1"/>
              <a:t>Recordar</a:t>
            </a:r>
            <a:endParaRPr lang="en-US"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s-ES" sz="1400" dirty="0"/>
              <a:t>Modelar con cuidado</a:t>
            </a:r>
            <a:endParaRPr lang="en-US" sz="1400" b="1" dirty="0">
              <a:solidFill>
                <a:schemeClr val="accent2"/>
              </a:solidFill>
              <a:latin typeface="+mn-lt"/>
            </a:endParaRPr>
          </a:p>
        </p:txBody>
      </p:sp>
      <p:sp>
        <p:nvSpPr>
          <p:cNvPr id="11" name="Flowchart: Off-page Connector 10">
            <a:extLst>
              <a:ext uri="{FF2B5EF4-FFF2-40B4-BE49-F238E27FC236}">
                <a16:creationId xmlns:a16="http://schemas.microsoft.com/office/drawing/2014/main" id="{C91EE8CA-9E2D-4C16-9E14-508978A13410}"/>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BA40D0CB-04F1-416C-BBFC-D9446C725493}" type="slidenum">
              <a:rPr lang="en-US" sz="1100" b="1" smtClean="0"/>
              <a:t>52</a:t>
            </a:fld>
            <a:endParaRPr lang="en-US" sz="1100" b="1" dirty="0"/>
          </a:p>
        </p:txBody>
      </p:sp>
      <p:pic>
        <p:nvPicPr>
          <p:cNvPr id="15" name="Picture 14" descr="A picture containing outdoor, ground, text, book&#10;&#10;Description automatically generated">
            <a:extLst>
              <a:ext uri="{FF2B5EF4-FFF2-40B4-BE49-F238E27FC236}">
                <a16:creationId xmlns:a16="http://schemas.microsoft.com/office/drawing/2014/main" id="{7B7E2E37-DACB-4B20-A276-0E66233F444E}"/>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40208" y="1338900"/>
            <a:ext cx="7429500" cy="3200400"/>
          </a:xfrm>
          <a:prstGeom prst="rect">
            <a:avLst/>
          </a:prstGeom>
        </p:spPr>
      </p:pic>
    </p:spTree>
    <p:extLst>
      <p:ext uri="{BB962C8B-B14F-4D97-AF65-F5344CB8AC3E}">
        <p14:creationId xmlns:p14="http://schemas.microsoft.com/office/powerpoint/2010/main" val="29994732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US" b="1" dirty="0"/>
              <a:t>Para saber </a:t>
            </a:r>
            <a:r>
              <a:rPr lang="en-US" b="1" dirty="0" err="1"/>
              <a:t>más</a:t>
            </a:r>
            <a:endParaRPr lang="en-US"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s-ES" sz="1400" dirty="0"/>
              <a:t>Libros de referencia</a:t>
            </a:r>
            <a:endParaRPr lang="en-US" sz="1400" b="1" dirty="0">
              <a:solidFill>
                <a:schemeClr val="accent2"/>
              </a:solidFill>
              <a:latin typeface="+mn-lt"/>
            </a:endParaRPr>
          </a:p>
        </p:txBody>
      </p:sp>
      <p:sp>
        <p:nvSpPr>
          <p:cNvPr id="11" name="Flowchart: Off-page Connector 10">
            <a:extLst>
              <a:ext uri="{FF2B5EF4-FFF2-40B4-BE49-F238E27FC236}">
                <a16:creationId xmlns:a16="http://schemas.microsoft.com/office/drawing/2014/main" id="{C91EE8CA-9E2D-4C16-9E14-508978A13410}"/>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BA40D0CB-04F1-416C-BBFC-D9446C725493}" type="slidenum">
              <a:rPr lang="en-US" sz="1100" b="1" smtClean="0"/>
              <a:t>53</a:t>
            </a:fld>
            <a:endParaRPr lang="en-US" sz="1100" b="1" dirty="0"/>
          </a:p>
        </p:txBody>
      </p:sp>
      <p:pic>
        <p:nvPicPr>
          <p:cNvPr id="2" name="Picture 1">
            <a:extLst>
              <a:ext uri="{FF2B5EF4-FFF2-40B4-BE49-F238E27FC236}">
                <a16:creationId xmlns:a16="http://schemas.microsoft.com/office/drawing/2014/main" id="{6DD0D97D-8AC7-411C-8994-5AC5432AC921}"/>
              </a:ext>
            </a:extLst>
          </p:cNvPr>
          <p:cNvPicPr>
            <a:picLocks noChangeAspect="1"/>
          </p:cNvPicPr>
          <p:nvPr/>
        </p:nvPicPr>
        <p:blipFill>
          <a:blip r:embed="rId3"/>
          <a:stretch>
            <a:fillRect/>
          </a:stretch>
        </p:blipFill>
        <p:spPr>
          <a:xfrm>
            <a:off x="3650673" y="1760622"/>
            <a:ext cx="1880427" cy="2315895"/>
          </a:xfrm>
          <a:prstGeom prst="rect">
            <a:avLst/>
          </a:prstGeom>
        </p:spPr>
      </p:pic>
      <p:pic>
        <p:nvPicPr>
          <p:cNvPr id="3" name="Picture 2">
            <a:extLst>
              <a:ext uri="{FF2B5EF4-FFF2-40B4-BE49-F238E27FC236}">
                <a16:creationId xmlns:a16="http://schemas.microsoft.com/office/drawing/2014/main" id="{2FC5CB1E-E880-451B-BA0D-9340E0C49B15}"/>
              </a:ext>
            </a:extLst>
          </p:cNvPr>
          <p:cNvPicPr>
            <a:picLocks noChangeAspect="1"/>
          </p:cNvPicPr>
          <p:nvPr/>
        </p:nvPicPr>
        <p:blipFill>
          <a:blip r:embed="rId4"/>
          <a:stretch>
            <a:fillRect/>
          </a:stretch>
        </p:blipFill>
        <p:spPr>
          <a:xfrm>
            <a:off x="565580" y="1760622"/>
            <a:ext cx="2159265" cy="2315895"/>
          </a:xfrm>
          <a:prstGeom prst="rect">
            <a:avLst/>
          </a:prstGeom>
        </p:spPr>
      </p:pic>
      <p:pic>
        <p:nvPicPr>
          <p:cNvPr id="4" name="Picture 3">
            <a:extLst>
              <a:ext uri="{FF2B5EF4-FFF2-40B4-BE49-F238E27FC236}">
                <a16:creationId xmlns:a16="http://schemas.microsoft.com/office/drawing/2014/main" id="{71E2F53C-4938-4FBD-A591-0E7C438079E8}"/>
              </a:ext>
            </a:extLst>
          </p:cNvPr>
          <p:cNvPicPr>
            <a:picLocks noChangeAspect="1"/>
          </p:cNvPicPr>
          <p:nvPr/>
        </p:nvPicPr>
        <p:blipFill>
          <a:blip r:embed="rId5"/>
          <a:stretch>
            <a:fillRect/>
          </a:stretch>
        </p:blipFill>
        <p:spPr>
          <a:xfrm>
            <a:off x="6514857" y="1760622"/>
            <a:ext cx="1502040" cy="2299191"/>
          </a:xfrm>
          <a:prstGeom prst="rect">
            <a:avLst/>
          </a:prstGeom>
        </p:spPr>
      </p:pic>
      <p:sp>
        <p:nvSpPr>
          <p:cNvPr id="5" name="Rectangle 4">
            <a:extLst>
              <a:ext uri="{FF2B5EF4-FFF2-40B4-BE49-F238E27FC236}">
                <a16:creationId xmlns:a16="http://schemas.microsoft.com/office/drawing/2014/main" id="{5E87562B-4FFB-43C1-BE70-4804475AD94B}"/>
              </a:ext>
            </a:extLst>
          </p:cNvPr>
          <p:cNvSpPr/>
          <p:nvPr/>
        </p:nvSpPr>
        <p:spPr>
          <a:xfrm>
            <a:off x="3444897" y="4127579"/>
            <a:ext cx="2301755" cy="738664"/>
          </a:xfrm>
          <a:prstGeom prst="rect">
            <a:avLst/>
          </a:prstGeom>
        </p:spPr>
        <p:txBody>
          <a:bodyPr wrap="square">
            <a:spAutoFit/>
          </a:bodyPr>
          <a:lstStyle/>
          <a:p>
            <a:r>
              <a:rPr lang="es-ES" sz="1400"/>
              <a:t>https://web.stanford.edu/class/bios221/book/introduction.html</a:t>
            </a:r>
            <a:endParaRPr lang="es-ES" sz="1400" dirty="0"/>
          </a:p>
        </p:txBody>
      </p:sp>
      <p:sp>
        <p:nvSpPr>
          <p:cNvPr id="6" name="Rectangle 5">
            <a:extLst>
              <a:ext uri="{FF2B5EF4-FFF2-40B4-BE49-F238E27FC236}">
                <a16:creationId xmlns:a16="http://schemas.microsoft.com/office/drawing/2014/main" id="{933C1DAF-F918-4BF8-A508-ACB9DFDE3C0A}"/>
              </a:ext>
            </a:extLst>
          </p:cNvPr>
          <p:cNvSpPr/>
          <p:nvPr/>
        </p:nvSpPr>
        <p:spPr>
          <a:xfrm>
            <a:off x="565580" y="4127579"/>
            <a:ext cx="1390637" cy="307777"/>
          </a:xfrm>
          <a:prstGeom prst="rect">
            <a:avLst/>
          </a:prstGeom>
        </p:spPr>
        <p:txBody>
          <a:bodyPr wrap="none">
            <a:spAutoFit/>
          </a:bodyPr>
          <a:lstStyle/>
          <a:p>
            <a:r>
              <a:rPr lang="es-ES" sz="1400" dirty="0"/>
              <a:t>http://socviz.co/</a:t>
            </a:r>
          </a:p>
        </p:txBody>
      </p:sp>
      <p:sp>
        <p:nvSpPr>
          <p:cNvPr id="16" name="Rectangle 15">
            <a:extLst>
              <a:ext uri="{FF2B5EF4-FFF2-40B4-BE49-F238E27FC236}">
                <a16:creationId xmlns:a16="http://schemas.microsoft.com/office/drawing/2014/main" id="{85A8A703-B31F-46AF-9368-FA672FCE511E}"/>
              </a:ext>
            </a:extLst>
          </p:cNvPr>
          <p:cNvSpPr/>
          <p:nvPr/>
        </p:nvSpPr>
        <p:spPr>
          <a:xfrm>
            <a:off x="6192787" y="4088439"/>
            <a:ext cx="2301755" cy="738664"/>
          </a:xfrm>
          <a:prstGeom prst="rect">
            <a:avLst/>
          </a:prstGeom>
        </p:spPr>
        <p:txBody>
          <a:bodyPr wrap="square">
            <a:spAutoFit/>
          </a:bodyPr>
          <a:lstStyle/>
          <a:p>
            <a:r>
              <a:rPr lang="en-GB" sz="1400" dirty="0"/>
              <a:t>Generalized Additive Models: An Introduction with R, S Wood</a:t>
            </a:r>
          </a:p>
        </p:txBody>
      </p:sp>
    </p:spTree>
    <p:extLst>
      <p:ext uri="{BB962C8B-B14F-4D97-AF65-F5344CB8AC3E}">
        <p14:creationId xmlns:p14="http://schemas.microsoft.com/office/powerpoint/2010/main" val="10907038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1238" y="2177119"/>
            <a:ext cx="4566047" cy="992579"/>
          </a:xfrm>
          <a:prstGeom prst="rect">
            <a:avLst/>
          </a:prstGeom>
          <a:noFill/>
        </p:spPr>
        <p:txBody>
          <a:bodyPr wrap="square" rtlCol="0">
            <a:spAutoFit/>
          </a:bodyPr>
          <a:lstStyle/>
          <a:p>
            <a:pPr algn="ctr"/>
            <a:r>
              <a:rPr lang="en-US" sz="2925" b="1" dirty="0"/>
              <a:t>¡Gracias por </a:t>
            </a:r>
          </a:p>
          <a:p>
            <a:pPr algn="ctr"/>
            <a:r>
              <a:rPr lang="en-US" sz="2925" b="1" dirty="0" err="1"/>
              <a:t>vuestro</a:t>
            </a:r>
            <a:r>
              <a:rPr lang="en-US" sz="2925" b="1" dirty="0"/>
              <a:t> </a:t>
            </a:r>
            <a:r>
              <a:rPr lang="en-US" sz="2925" b="1" dirty="0" err="1"/>
              <a:t>tiempo</a:t>
            </a:r>
            <a:r>
              <a:rPr lang="en-US" sz="2925" b="1" dirty="0"/>
              <a:t>!</a:t>
            </a:r>
          </a:p>
        </p:txBody>
      </p:sp>
      <p:sp>
        <p:nvSpPr>
          <p:cNvPr id="3" name="TextBox 2"/>
          <p:cNvSpPr txBox="1"/>
          <p:nvPr/>
        </p:nvSpPr>
        <p:spPr>
          <a:xfrm>
            <a:off x="3383681" y="2604097"/>
            <a:ext cx="2361162" cy="187488"/>
          </a:xfrm>
          <a:prstGeom prst="rect">
            <a:avLst/>
          </a:prstGeom>
          <a:noFill/>
        </p:spPr>
        <p:txBody>
          <a:bodyPr wrap="square" lIns="74295" tIns="37148" rIns="74295" bIns="37148" rtlCol="0">
            <a:spAutoFit/>
          </a:bodyPr>
          <a:lstStyle/>
          <a:p>
            <a:pPr algn="ctr"/>
            <a:r>
              <a:rPr lang="en-US" sz="731" dirty="0"/>
              <a:t>¿</a:t>
            </a:r>
            <a:r>
              <a:rPr lang="en-US" sz="731" dirty="0" err="1"/>
              <a:t>Preguntas</a:t>
            </a:r>
            <a:r>
              <a:rPr lang="en-US" sz="731" dirty="0"/>
              <a:t>?</a:t>
            </a:r>
          </a:p>
        </p:txBody>
      </p:sp>
      <p:grpSp>
        <p:nvGrpSpPr>
          <p:cNvPr id="10" name="Group 9"/>
          <p:cNvGrpSpPr/>
          <p:nvPr/>
        </p:nvGrpSpPr>
        <p:grpSpPr>
          <a:xfrm>
            <a:off x="3853287" y="832204"/>
            <a:ext cx="1468384" cy="1157230"/>
            <a:chOff x="4835525" y="7242175"/>
            <a:chExt cx="1760538" cy="1387475"/>
          </a:xfrm>
          <a:solidFill>
            <a:schemeClr val="accent3"/>
          </a:solidFill>
        </p:grpSpPr>
        <p:sp>
          <p:nvSpPr>
            <p:cNvPr id="11" name="Freeform 159"/>
            <p:cNvSpPr>
              <a:spLocks noEditPoints="1"/>
            </p:cNvSpPr>
            <p:nvPr/>
          </p:nvSpPr>
          <p:spPr bwMode="auto">
            <a:xfrm>
              <a:off x="4835525" y="7242175"/>
              <a:ext cx="1384300" cy="1133475"/>
            </a:xfrm>
            <a:custGeom>
              <a:avLst/>
              <a:gdLst>
                <a:gd name="T0" fmla="*/ 276 w 367"/>
                <a:gd name="T1" fmla="*/ 249 h 300"/>
                <a:gd name="T2" fmla="*/ 343 w 367"/>
                <a:gd name="T3" fmla="*/ 200 h 300"/>
                <a:gd name="T4" fmla="*/ 367 w 367"/>
                <a:gd name="T5" fmla="*/ 133 h 300"/>
                <a:gd name="T6" fmla="*/ 343 w 367"/>
                <a:gd name="T7" fmla="*/ 66 h 300"/>
                <a:gd name="T8" fmla="*/ 276 w 367"/>
                <a:gd name="T9" fmla="*/ 18 h 300"/>
                <a:gd name="T10" fmla="*/ 184 w 367"/>
                <a:gd name="T11" fmla="*/ 0 h 300"/>
                <a:gd name="T12" fmla="*/ 91 w 367"/>
                <a:gd name="T13" fmla="*/ 18 h 300"/>
                <a:gd name="T14" fmla="*/ 25 w 367"/>
                <a:gd name="T15" fmla="*/ 66 h 300"/>
                <a:gd name="T16" fmla="*/ 0 w 367"/>
                <a:gd name="T17" fmla="*/ 133 h 300"/>
                <a:gd name="T18" fmla="*/ 19 w 367"/>
                <a:gd name="T19" fmla="*/ 192 h 300"/>
                <a:gd name="T20" fmla="*/ 69 w 367"/>
                <a:gd name="T21" fmla="*/ 238 h 300"/>
                <a:gd name="T22" fmla="*/ 64 w 367"/>
                <a:gd name="T23" fmla="*/ 250 h 300"/>
                <a:gd name="T24" fmla="*/ 57 w 367"/>
                <a:gd name="T25" fmla="*/ 260 h 300"/>
                <a:gd name="T26" fmla="*/ 52 w 367"/>
                <a:gd name="T27" fmla="*/ 267 h 300"/>
                <a:gd name="T28" fmla="*/ 45 w 367"/>
                <a:gd name="T29" fmla="*/ 275 h 300"/>
                <a:gd name="T30" fmla="*/ 39 w 367"/>
                <a:gd name="T31" fmla="*/ 281 h 300"/>
                <a:gd name="T32" fmla="*/ 38 w 367"/>
                <a:gd name="T33" fmla="*/ 282 h 300"/>
                <a:gd name="T34" fmla="*/ 37 w 367"/>
                <a:gd name="T35" fmla="*/ 284 h 300"/>
                <a:gd name="T36" fmla="*/ 36 w 367"/>
                <a:gd name="T37" fmla="*/ 285 h 300"/>
                <a:gd name="T38" fmla="*/ 35 w 367"/>
                <a:gd name="T39" fmla="*/ 287 h 300"/>
                <a:gd name="T40" fmla="*/ 34 w 367"/>
                <a:gd name="T41" fmla="*/ 288 h 300"/>
                <a:gd name="T42" fmla="*/ 34 w 367"/>
                <a:gd name="T43" fmla="*/ 289 h 300"/>
                <a:gd name="T44" fmla="*/ 33 w 367"/>
                <a:gd name="T45" fmla="*/ 291 h 300"/>
                <a:gd name="T46" fmla="*/ 34 w 367"/>
                <a:gd name="T47" fmla="*/ 293 h 300"/>
                <a:gd name="T48" fmla="*/ 37 w 367"/>
                <a:gd name="T49" fmla="*/ 298 h 300"/>
                <a:gd name="T50" fmla="*/ 42 w 367"/>
                <a:gd name="T51" fmla="*/ 300 h 300"/>
                <a:gd name="T52" fmla="*/ 43 w 367"/>
                <a:gd name="T53" fmla="*/ 300 h 300"/>
                <a:gd name="T54" fmla="*/ 65 w 367"/>
                <a:gd name="T55" fmla="*/ 296 h 300"/>
                <a:gd name="T56" fmla="*/ 138 w 367"/>
                <a:gd name="T57" fmla="*/ 263 h 300"/>
                <a:gd name="T58" fmla="*/ 184 w 367"/>
                <a:gd name="T59" fmla="*/ 267 h 300"/>
                <a:gd name="T60" fmla="*/ 276 w 367"/>
                <a:gd name="T61" fmla="*/ 249 h 300"/>
                <a:gd name="T62" fmla="*/ 130 w 367"/>
                <a:gd name="T63" fmla="*/ 227 h 300"/>
                <a:gd name="T64" fmla="*/ 118 w 367"/>
                <a:gd name="T65" fmla="*/ 235 h 300"/>
                <a:gd name="T66" fmla="*/ 102 w 367"/>
                <a:gd name="T67" fmla="*/ 246 h 300"/>
                <a:gd name="T68" fmla="*/ 111 w 367"/>
                <a:gd name="T69" fmla="*/ 224 h 300"/>
                <a:gd name="T70" fmla="*/ 86 w 367"/>
                <a:gd name="T71" fmla="*/ 209 h 300"/>
                <a:gd name="T72" fmla="*/ 47 w 367"/>
                <a:gd name="T73" fmla="*/ 175 h 300"/>
                <a:gd name="T74" fmla="*/ 33 w 367"/>
                <a:gd name="T75" fmla="*/ 133 h 300"/>
                <a:gd name="T76" fmla="*/ 54 w 367"/>
                <a:gd name="T77" fmla="*/ 84 h 300"/>
                <a:gd name="T78" fmla="*/ 109 w 367"/>
                <a:gd name="T79" fmla="*/ 47 h 300"/>
                <a:gd name="T80" fmla="*/ 184 w 367"/>
                <a:gd name="T81" fmla="*/ 33 h 300"/>
                <a:gd name="T82" fmla="*/ 258 w 367"/>
                <a:gd name="T83" fmla="*/ 47 h 300"/>
                <a:gd name="T84" fmla="*/ 313 w 367"/>
                <a:gd name="T85" fmla="*/ 84 h 300"/>
                <a:gd name="T86" fmla="*/ 334 w 367"/>
                <a:gd name="T87" fmla="*/ 133 h 300"/>
                <a:gd name="T88" fmla="*/ 313 w 367"/>
                <a:gd name="T89" fmla="*/ 183 h 300"/>
                <a:gd name="T90" fmla="*/ 258 w 367"/>
                <a:gd name="T91" fmla="*/ 220 h 300"/>
                <a:gd name="T92" fmla="*/ 184 w 367"/>
                <a:gd name="T93" fmla="*/ 234 h 300"/>
                <a:gd name="T94" fmla="*/ 144 w 367"/>
                <a:gd name="T95" fmla="*/ 230 h 300"/>
                <a:gd name="T96" fmla="*/ 130 w 367"/>
                <a:gd name="T97" fmla="*/ 227 h 300"/>
                <a:gd name="T98" fmla="*/ 130 w 367"/>
                <a:gd name="T99" fmla="*/ 227 h 300"/>
                <a:gd name="T100" fmla="*/ 130 w 367"/>
                <a:gd name="T101" fmla="*/ 22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67" h="300">
                  <a:moveTo>
                    <a:pt x="276" y="249"/>
                  </a:moveTo>
                  <a:cubicBezTo>
                    <a:pt x="304" y="237"/>
                    <a:pt x="326" y="221"/>
                    <a:pt x="343" y="200"/>
                  </a:cubicBezTo>
                  <a:cubicBezTo>
                    <a:pt x="359" y="180"/>
                    <a:pt x="367" y="158"/>
                    <a:pt x="367" y="133"/>
                  </a:cubicBezTo>
                  <a:cubicBezTo>
                    <a:pt x="367" y="109"/>
                    <a:pt x="359" y="87"/>
                    <a:pt x="343" y="66"/>
                  </a:cubicBezTo>
                  <a:cubicBezTo>
                    <a:pt x="326" y="46"/>
                    <a:pt x="304" y="30"/>
                    <a:pt x="276" y="18"/>
                  </a:cubicBezTo>
                  <a:cubicBezTo>
                    <a:pt x="247" y="6"/>
                    <a:pt x="217" y="0"/>
                    <a:pt x="184" y="0"/>
                  </a:cubicBezTo>
                  <a:cubicBezTo>
                    <a:pt x="150" y="0"/>
                    <a:pt x="120" y="6"/>
                    <a:pt x="91" y="18"/>
                  </a:cubicBezTo>
                  <a:cubicBezTo>
                    <a:pt x="63" y="30"/>
                    <a:pt x="41" y="46"/>
                    <a:pt x="25" y="66"/>
                  </a:cubicBezTo>
                  <a:cubicBezTo>
                    <a:pt x="8" y="87"/>
                    <a:pt x="0" y="109"/>
                    <a:pt x="0" y="133"/>
                  </a:cubicBezTo>
                  <a:cubicBezTo>
                    <a:pt x="0" y="154"/>
                    <a:pt x="6" y="174"/>
                    <a:pt x="19" y="192"/>
                  </a:cubicBezTo>
                  <a:cubicBezTo>
                    <a:pt x="31" y="210"/>
                    <a:pt x="48" y="226"/>
                    <a:pt x="69" y="238"/>
                  </a:cubicBezTo>
                  <a:cubicBezTo>
                    <a:pt x="68" y="242"/>
                    <a:pt x="66" y="246"/>
                    <a:pt x="64" y="250"/>
                  </a:cubicBezTo>
                  <a:cubicBezTo>
                    <a:pt x="62" y="253"/>
                    <a:pt x="60" y="256"/>
                    <a:pt x="57" y="260"/>
                  </a:cubicBezTo>
                  <a:cubicBezTo>
                    <a:pt x="55" y="263"/>
                    <a:pt x="53" y="265"/>
                    <a:pt x="52" y="267"/>
                  </a:cubicBezTo>
                  <a:cubicBezTo>
                    <a:pt x="50" y="269"/>
                    <a:pt x="48" y="271"/>
                    <a:pt x="45" y="275"/>
                  </a:cubicBezTo>
                  <a:cubicBezTo>
                    <a:pt x="42" y="278"/>
                    <a:pt x="40" y="280"/>
                    <a:pt x="39" y="281"/>
                  </a:cubicBezTo>
                  <a:cubicBezTo>
                    <a:pt x="39" y="281"/>
                    <a:pt x="39" y="282"/>
                    <a:pt x="38" y="282"/>
                  </a:cubicBezTo>
                  <a:cubicBezTo>
                    <a:pt x="37" y="283"/>
                    <a:pt x="37" y="284"/>
                    <a:pt x="37" y="284"/>
                  </a:cubicBezTo>
                  <a:cubicBezTo>
                    <a:pt x="37" y="284"/>
                    <a:pt x="36" y="284"/>
                    <a:pt x="36" y="285"/>
                  </a:cubicBezTo>
                  <a:cubicBezTo>
                    <a:pt x="35" y="286"/>
                    <a:pt x="35" y="287"/>
                    <a:pt x="35" y="287"/>
                  </a:cubicBezTo>
                  <a:cubicBezTo>
                    <a:pt x="34" y="288"/>
                    <a:pt x="34" y="288"/>
                    <a:pt x="34" y="288"/>
                  </a:cubicBezTo>
                  <a:cubicBezTo>
                    <a:pt x="34" y="288"/>
                    <a:pt x="34" y="289"/>
                    <a:pt x="34" y="289"/>
                  </a:cubicBezTo>
                  <a:cubicBezTo>
                    <a:pt x="33" y="290"/>
                    <a:pt x="33" y="290"/>
                    <a:pt x="33" y="291"/>
                  </a:cubicBezTo>
                  <a:cubicBezTo>
                    <a:pt x="33" y="292"/>
                    <a:pt x="33" y="292"/>
                    <a:pt x="34" y="293"/>
                  </a:cubicBezTo>
                  <a:cubicBezTo>
                    <a:pt x="34" y="295"/>
                    <a:pt x="35" y="297"/>
                    <a:pt x="37" y="298"/>
                  </a:cubicBezTo>
                  <a:cubicBezTo>
                    <a:pt x="38" y="300"/>
                    <a:pt x="40" y="300"/>
                    <a:pt x="42" y="300"/>
                  </a:cubicBezTo>
                  <a:cubicBezTo>
                    <a:pt x="43" y="300"/>
                    <a:pt x="43" y="300"/>
                    <a:pt x="43" y="300"/>
                  </a:cubicBezTo>
                  <a:cubicBezTo>
                    <a:pt x="51" y="299"/>
                    <a:pt x="59" y="298"/>
                    <a:pt x="65" y="296"/>
                  </a:cubicBezTo>
                  <a:cubicBezTo>
                    <a:pt x="92" y="289"/>
                    <a:pt x="116" y="278"/>
                    <a:pt x="138" y="263"/>
                  </a:cubicBezTo>
                  <a:cubicBezTo>
                    <a:pt x="153" y="266"/>
                    <a:pt x="169" y="267"/>
                    <a:pt x="184" y="267"/>
                  </a:cubicBezTo>
                  <a:cubicBezTo>
                    <a:pt x="217" y="267"/>
                    <a:pt x="247" y="261"/>
                    <a:pt x="276" y="249"/>
                  </a:cubicBezTo>
                  <a:close/>
                  <a:moveTo>
                    <a:pt x="130" y="227"/>
                  </a:moveTo>
                  <a:cubicBezTo>
                    <a:pt x="118" y="235"/>
                    <a:pt x="118" y="235"/>
                    <a:pt x="118" y="235"/>
                  </a:cubicBezTo>
                  <a:cubicBezTo>
                    <a:pt x="114" y="239"/>
                    <a:pt x="108" y="242"/>
                    <a:pt x="102" y="246"/>
                  </a:cubicBezTo>
                  <a:cubicBezTo>
                    <a:pt x="111" y="224"/>
                    <a:pt x="111" y="224"/>
                    <a:pt x="111" y="224"/>
                  </a:cubicBezTo>
                  <a:cubicBezTo>
                    <a:pt x="86" y="209"/>
                    <a:pt x="86" y="209"/>
                    <a:pt x="86" y="209"/>
                  </a:cubicBezTo>
                  <a:cubicBezTo>
                    <a:pt x="69" y="199"/>
                    <a:pt x="56" y="188"/>
                    <a:pt x="47" y="175"/>
                  </a:cubicBezTo>
                  <a:cubicBezTo>
                    <a:pt x="38" y="161"/>
                    <a:pt x="33" y="148"/>
                    <a:pt x="33" y="133"/>
                  </a:cubicBezTo>
                  <a:cubicBezTo>
                    <a:pt x="33" y="116"/>
                    <a:pt x="40" y="99"/>
                    <a:pt x="54" y="84"/>
                  </a:cubicBezTo>
                  <a:cubicBezTo>
                    <a:pt x="67" y="68"/>
                    <a:pt x="86" y="56"/>
                    <a:pt x="109" y="47"/>
                  </a:cubicBezTo>
                  <a:cubicBezTo>
                    <a:pt x="132" y="38"/>
                    <a:pt x="157" y="33"/>
                    <a:pt x="184" y="33"/>
                  </a:cubicBezTo>
                  <a:cubicBezTo>
                    <a:pt x="210" y="33"/>
                    <a:pt x="235" y="38"/>
                    <a:pt x="258" y="47"/>
                  </a:cubicBezTo>
                  <a:cubicBezTo>
                    <a:pt x="281" y="56"/>
                    <a:pt x="300" y="68"/>
                    <a:pt x="313" y="84"/>
                  </a:cubicBezTo>
                  <a:cubicBezTo>
                    <a:pt x="327" y="99"/>
                    <a:pt x="334" y="116"/>
                    <a:pt x="334" y="133"/>
                  </a:cubicBezTo>
                  <a:cubicBezTo>
                    <a:pt x="334" y="151"/>
                    <a:pt x="327" y="168"/>
                    <a:pt x="313" y="183"/>
                  </a:cubicBezTo>
                  <a:cubicBezTo>
                    <a:pt x="300" y="199"/>
                    <a:pt x="281" y="211"/>
                    <a:pt x="258" y="220"/>
                  </a:cubicBezTo>
                  <a:cubicBezTo>
                    <a:pt x="235" y="229"/>
                    <a:pt x="210" y="234"/>
                    <a:pt x="184" y="234"/>
                  </a:cubicBezTo>
                  <a:cubicBezTo>
                    <a:pt x="171" y="234"/>
                    <a:pt x="157" y="232"/>
                    <a:pt x="144" y="230"/>
                  </a:cubicBezTo>
                  <a:lnTo>
                    <a:pt x="130" y="227"/>
                  </a:lnTo>
                  <a:close/>
                  <a:moveTo>
                    <a:pt x="130" y="227"/>
                  </a:moveTo>
                  <a:cubicBezTo>
                    <a:pt x="130" y="227"/>
                    <a:pt x="130" y="227"/>
                    <a:pt x="130" y="22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7148" tIns="18574" rIns="37148" bIns="18574" numCol="1" anchor="t" anchorCtr="0" compatLnSpc="1">
              <a:prstTxWarp prst="textNoShape">
                <a:avLst/>
              </a:prstTxWarp>
            </a:bodyPr>
            <a:lstStyle/>
            <a:p>
              <a:endParaRPr lang="en-US" sz="731"/>
            </a:p>
          </p:txBody>
        </p:sp>
        <p:sp>
          <p:nvSpPr>
            <p:cNvPr id="12" name="Freeform 160"/>
            <p:cNvSpPr>
              <a:spLocks noEditPoints="1"/>
            </p:cNvSpPr>
            <p:nvPr/>
          </p:nvSpPr>
          <p:spPr bwMode="auto">
            <a:xfrm>
              <a:off x="5441950" y="7596188"/>
              <a:ext cx="1154113" cy="1033462"/>
            </a:xfrm>
            <a:custGeom>
              <a:avLst/>
              <a:gdLst>
                <a:gd name="T0" fmla="*/ 288 w 306"/>
                <a:gd name="T1" fmla="*/ 165 h 273"/>
                <a:gd name="T2" fmla="*/ 306 w 306"/>
                <a:gd name="T3" fmla="*/ 106 h 273"/>
                <a:gd name="T4" fmla="*/ 287 w 306"/>
                <a:gd name="T5" fmla="*/ 46 h 273"/>
                <a:gd name="T6" fmla="*/ 233 w 306"/>
                <a:gd name="T7" fmla="*/ 0 h 273"/>
                <a:gd name="T8" fmla="*/ 239 w 306"/>
                <a:gd name="T9" fmla="*/ 39 h 273"/>
                <a:gd name="T10" fmla="*/ 222 w 306"/>
                <a:gd name="T11" fmla="*/ 106 h 273"/>
                <a:gd name="T12" fmla="*/ 172 w 306"/>
                <a:gd name="T13" fmla="*/ 161 h 273"/>
                <a:gd name="T14" fmla="*/ 103 w 306"/>
                <a:gd name="T15" fmla="*/ 195 h 273"/>
                <a:gd name="T16" fmla="*/ 23 w 306"/>
                <a:gd name="T17" fmla="*/ 206 h 273"/>
                <a:gd name="T18" fmla="*/ 0 w 306"/>
                <a:gd name="T19" fmla="*/ 205 h 273"/>
                <a:gd name="T20" fmla="*/ 123 w 306"/>
                <a:gd name="T21" fmla="*/ 240 h 273"/>
                <a:gd name="T22" fmla="*/ 169 w 306"/>
                <a:gd name="T23" fmla="*/ 236 h 273"/>
                <a:gd name="T24" fmla="*/ 241 w 306"/>
                <a:gd name="T25" fmla="*/ 269 h 273"/>
                <a:gd name="T26" fmla="*/ 263 w 306"/>
                <a:gd name="T27" fmla="*/ 273 h 273"/>
                <a:gd name="T28" fmla="*/ 269 w 306"/>
                <a:gd name="T29" fmla="*/ 271 h 273"/>
                <a:gd name="T30" fmla="*/ 273 w 306"/>
                <a:gd name="T31" fmla="*/ 266 h 273"/>
                <a:gd name="T32" fmla="*/ 273 w 306"/>
                <a:gd name="T33" fmla="*/ 264 h 273"/>
                <a:gd name="T34" fmla="*/ 273 w 306"/>
                <a:gd name="T35" fmla="*/ 262 h 273"/>
                <a:gd name="T36" fmla="*/ 272 w 306"/>
                <a:gd name="T37" fmla="*/ 261 h 273"/>
                <a:gd name="T38" fmla="*/ 272 w 306"/>
                <a:gd name="T39" fmla="*/ 259 h 273"/>
                <a:gd name="T40" fmla="*/ 271 w 306"/>
                <a:gd name="T41" fmla="*/ 258 h 273"/>
                <a:gd name="T42" fmla="*/ 270 w 306"/>
                <a:gd name="T43" fmla="*/ 257 h 273"/>
                <a:gd name="T44" fmla="*/ 268 w 306"/>
                <a:gd name="T45" fmla="*/ 255 h 273"/>
                <a:gd name="T46" fmla="*/ 267 w 306"/>
                <a:gd name="T47" fmla="*/ 254 h 273"/>
                <a:gd name="T48" fmla="*/ 261 w 306"/>
                <a:gd name="T49" fmla="*/ 248 h 273"/>
                <a:gd name="T50" fmla="*/ 255 w 306"/>
                <a:gd name="T51" fmla="*/ 240 h 273"/>
                <a:gd name="T52" fmla="*/ 249 w 306"/>
                <a:gd name="T53" fmla="*/ 232 h 273"/>
                <a:gd name="T54" fmla="*/ 242 w 306"/>
                <a:gd name="T55" fmla="*/ 222 h 273"/>
                <a:gd name="T56" fmla="*/ 237 w 306"/>
                <a:gd name="T57" fmla="*/ 211 h 273"/>
                <a:gd name="T58" fmla="*/ 288 w 306"/>
                <a:gd name="T59" fmla="*/ 165 h 273"/>
                <a:gd name="T60" fmla="*/ 288 w 306"/>
                <a:gd name="T61" fmla="*/ 165 h 273"/>
                <a:gd name="T62" fmla="*/ 288 w 306"/>
                <a:gd name="T63" fmla="*/ 165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6" h="273">
                  <a:moveTo>
                    <a:pt x="288" y="165"/>
                  </a:moveTo>
                  <a:cubicBezTo>
                    <a:pt x="300" y="147"/>
                    <a:pt x="306" y="127"/>
                    <a:pt x="306" y="106"/>
                  </a:cubicBezTo>
                  <a:cubicBezTo>
                    <a:pt x="306" y="85"/>
                    <a:pt x="300" y="65"/>
                    <a:pt x="287" y="46"/>
                  </a:cubicBezTo>
                  <a:cubicBezTo>
                    <a:pt x="274" y="28"/>
                    <a:pt x="256" y="12"/>
                    <a:pt x="233" y="0"/>
                  </a:cubicBezTo>
                  <a:cubicBezTo>
                    <a:pt x="237" y="13"/>
                    <a:pt x="239" y="26"/>
                    <a:pt x="239" y="39"/>
                  </a:cubicBezTo>
                  <a:cubicBezTo>
                    <a:pt x="239" y="63"/>
                    <a:pt x="234" y="85"/>
                    <a:pt x="222" y="106"/>
                  </a:cubicBezTo>
                  <a:cubicBezTo>
                    <a:pt x="210" y="127"/>
                    <a:pt x="194" y="145"/>
                    <a:pt x="172" y="161"/>
                  </a:cubicBezTo>
                  <a:cubicBezTo>
                    <a:pt x="152" y="176"/>
                    <a:pt x="129" y="187"/>
                    <a:pt x="103" y="195"/>
                  </a:cubicBezTo>
                  <a:cubicBezTo>
                    <a:pt x="77" y="202"/>
                    <a:pt x="51" y="206"/>
                    <a:pt x="23" y="206"/>
                  </a:cubicBezTo>
                  <a:cubicBezTo>
                    <a:pt x="17" y="206"/>
                    <a:pt x="10" y="206"/>
                    <a:pt x="0" y="205"/>
                  </a:cubicBezTo>
                  <a:cubicBezTo>
                    <a:pt x="35" y="228"/>
                    <a:pt x="76" y="240"/>
                    <a:pt x="123" y="240"/>
                  </a:cubicBezTo>
                  <a:cubicBezTo>
                    <a:pt x="138" y="240"/>
                    <a:pt x="153" y="238"/>
                    <a:pt x="169" y="236"/>
                  </a:cubicBezTo>
                  <a:cubicBezTo>
                    <a:pt x="190" y="251"/>
                    <a:pt x="214" y="262"/>
                    <a:pt x="241" y="269"/>
                  </a:cubicBezTo>
                  <a:cubicBezTo>
                    <a:pt x="247" y="270"/>
                    <a:pt x="255" y="272"/>
                    <a:pt x="263" y="273"/>
                  </a:cubicBezTo>
                  <a:cubicBezTo>
                    <a:pt x="266" y="273"/>
                    <a:pt x="267" y="273"/>
                    <a:pt x="269" y="271"/>
                  </a:cubicBezTo>
                  <a:cubicBezTo>
                    <a:pt x="271" y="270"/>
                    <a:pt x="272" y="268"/>
                    <a:pt x="273" y="266"/>
                  </a:cubicBezTo>
                  <a:cubicBezTo>
                    <a:pt x="272" y="264"/>
                    <a:pt x="273" y="264"/>
                    <a:pt x="273" y="264"/>
                  </a:cubicBezTo>
                  <a:cubicBezTo>
                    <a:pt x="273" y="264"/>
                    <a:pt x="273" y="263"/>
                    <a:pt x="273" y="262"/>
                  </a:cubicBezTo>
                  <a:cubicBezTo>
                    <a:pt x="272" y="261"/>
                    <a:pt x="272" y="261"/>
                    <a:pt x="272" y="261"/>
                  </a:cubicBezTo>
                  <a:cubicBezTo>
                    <a:pt x="272" y="259"/>
                    <a:pt x="272" y="259"/>
                    <a:pt x="272" y="259"/>
                  </a:cubicBezTo>
                  <a:cubicBezTo>
                    <a:pt x="271" y="259"/>
                    <a:pt x="271" y="258"/>
                    <a:pt x="271" y="258"/>
                  </a:cubicBezTo>
                  <a:cubicBezTo>
                    <a:pt x="270" y="257"/>
                    <a:pt x="270" y="257"/>
                    <a:pt x="270" y="257"/>
                  </a:cubicBezTo>
                  <a:cubicBezTo>
                    <a:pt x="269" y="256"/>
                    <a:pt x="269" y="256"/>
                    <a:pt x="268" y="255"/>
                  </a:cubicBezTo>
                  <a:cubicBezTo>
                    <a:pt x="268" y="255"/>
                    <a:pt x="268" y="254"/>
                    <a:pt x="267" y="254"/>
                  </a:cubicBezTo>
                  <a:cubicBezTo>
                    <a:pt x="266" y="253"/>
                    <a:pt x="264" y="251"/>
                    <a:pt x="261" y="248"/>
                  </a:cubicBezTo>
                  <a:cubicBezTo>
                    <a:pt x="258" y="244"/>
                    <a:pt x="256" y="242"/>
                    <a:pt x="255" y="240"/>
                  </a:cubicBezTo>
                  <a:cubicBezTo>
                    <a:pt x="253" y="238"/>
                    <a:pt x="251" y="236"/>
                    <a:pt x="249" y="232"/>
                  </a:cubicBezTo>
                  <a:cubicBezTo>
                    <a:pt x="246" y="229"/>
                    <a:pt x="244" y="226"/>
                    <a:pt x="242" y="222"/>
                  </a:cubicBezTo>
                  <a:cubicBezTo>
                    <a:pt x="240" y="219"/>
                    <a:pt x="239" y="215"/>
                    <a:pt x="237" y="211"/>
                  </a:cubicBezTo>
                  <a:cubicBezTo>
                    <a:pt x="258" y="198"/>
                    <a:pt x="275" y="183"/>
                    <a:pt x="288" y="165"/>
                  </a:cubicBezTo>
                  <a:close/>
                  <a:moveTo>
                    <a:pt x="288" y="165"/>
                  </a:moveTo>
                  <a:cubicBezTo>
                    <a:pt x="288" y="165"/>
                    <a:pt x="288" y="165"/>
                    <a:pt x="288" y="16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7148" tIns="18574" rIns="37148" bIns="18574" numCol="1" anchor="t" anchorCtr="0" compatLnSpc="1">
              <a:prstTxWarp prst="textNoShape">
                <a:avLst/>
              </a:prstTxWarp>
            </a:bodyPr>
            <a:lstStyle/>
            <a:p>
              <a:endParaRPr lang="en-US" sz="731"/>
            </a:p>
          </p:txBody>
        </p:sp>
      </p:grpSp>
      <p:sp>
        <p:nvSpPr>
          <p:cNvPr id="4" name="Rectangle 3">
            <a:extLst>
              <a:ext uri="{FF2B5EF4-FFF2-40B4-BE49-F238E27FC236}">
                <a16:creationId xmlns:a16="http://schemas.microsoft.com/office/drawing/2014/main" id="{8D22FCC3-7386-4329-9799-2347172290E2}"/>
              </a:ext>
            </a:extLst>
          </p:cNvPr>
          <p:cNvSpPr/>
          <p:nvPr/>
        </p:nvSpPr>
        <p:spPr>
          <a:xfrm>
            <a:off x="1500748" y="3596676"/>
            <a:ext cx="6547433" cy="523220"/>
          </a:xfrm>
          <a:prstGeom prst="rect">
            <a:avLst/>
          </a:prstGeom>
        </p:spPr>
        <p:txBody>
          <a:bodyPr wrap="none">
            <a:spAutoFit/>
          </a:bodyPr>
          <a:lstStyle/>
          <a:p>
            <a:r>
              <a:rPr lang="es-ES" sz="2800" b="1" dirty="0">
                <a:solidFill>
                  <a:schemeClr val="accent1"/>
                </a:solidFill>
              </a:rPr>
              <a:t>https://es.surveymonkey.com/r/GFBW976</a:t>
            </a:r>
          </a:p>
        </p:txBody>
      </p:sp>
    </p:spTree>
    <p:extLst>
      <p:ext uri="{BB962C8B-B14F-4D97-AF65-F5344CB8AC3E}">
        <p14:creationId xmlns:p14="http://schemas.microsoft.com/office/powerpoint/2010/main" val="3330157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s-ES" b="1"/>
              <a:t>Datos paranormales</a:t>
            </a:r>
            <a:endParaRPr lang="es-ES"/>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a:t>GLM</a:t>
            </a:r>
            <a:endParaRPr lang="en-US" sz="1400" b="1">
              <a:solidFill>
                <a:schemeClr val="accent2"/>
              </a:solidFill>
              <a:latin typeface="+mn-lt"/>
            </a:endParaRPr>
          </a:p>
        </p:txBody>
      </p:sp>
      <p:pic>
        <p:nvPicPr>
          <p:cNvPr id="3" name="Picture 2">
            <a:extLst>
              <a:ext uri="{FF2B5EF4-FFF2-40B4-BE49-F238E27FC236}">
                <a16:creationId xmlns:a16="http://schemas.microsoft.com/office/drawing/2014/main" id="{D4E5FA6C-5034-4D1F-8E6C-ADD0459D3A0E}"/>
              </a:ext>
            </a:extLst>
          </p:cNvPr>
          <p:cNvPicPr>
            <a:picLocks noChangeAspect="1"/>
          </p:cNvPicPr>
          <p:nvPr/>
        </p:nvPicPr>
        <p:blipFill>
          <a:blip r:embed="rId2"/>
          <a:stretch>
            <a:fillRect/>
          </a:stretch>
        </p:blipFill>
        <p:spPr>
          <a:xfrm>
            <a:off x="546930" y="1617252"/>
            <a:ext cx="3767378" cy="3144099"/>
          </a:xfrm>
          <a:prstGeom prst="rect">
            <a:avLst/>
          </a:prstGeom>
        </p:spPr>
      </p:pic>
      <p:pic>
        <p:nvPicPr>
          <p:cNvPr id="5" name="Picture 4">
            <a:extLst>
              <a:ext uri="{FF2B5EF4-FFF2-40B4-BE49-F238E27FC236}">
                <a16:creationId xmlns:a16="http://schemas.microsoft.com/office/drawing/2014/main" id="{AB221DD7-11E6-4D28-9261-4FDB0A881901}"/>
              </a:ext>
            </a:extLst>
          </p:cNvPr>
          <p:cNvPicPr>
            <a:picLocks noChangeAspect="1"/>
          </p:cNvPicPr>
          <p:nvPr/>
        </p:nvPicPr>
        <p:blipFill>
          <a:blip r:embed="rId3"/>
          <a:stretch>
            <a:fillRect/>
          </a:stretch>
        </p:blipFill>
        <p:spPr>
          <a:xfrm>
            <a:off x="546930" y="1599058"/>
            <a:ext cx="3767378" cy="3144099"/>
          </a:xfrm>
          <a:prstGeom prst="rect">
            <a:avLst/>
          </a:prstGeom>
        </p:spPr>
      </p:pic>
      <p:sp>
        <p:nvSpPr>
          <p:cNvPr id="15" name="Title 13">
            <a:extLst>
              <a:ext uri="{FF2B5EF4-FFF2-40B4-BE49-F238E27FC236}">
                <a16:creationId xmlns:a16="http://schemas.microsoft.com/office/drawing/2014/main" id="{93FFCBCC-E2D6-46C2-86CC-CD44A9052E0F}"/>
              </a:ext>
            </a:extLst>
          </p:cNvPr>
          <p:cNvSpPr txBox="1">
            <a:spLocks/>
          </p:cNvSpPr>
          <p:nvPr/>
        </p:nvSpPr>
        <p:spPr>
          <a:xfrm>
            <a:off x="4662938" y="1715062"/>
            <a:ext cx="3036823"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s-ES" sz="2000"/>
              <a:t>Modelando la distribución</a:t>
            </a:r>
            <a:endParaRPr lang="en-US" sz="2000"/>
          </a:p>
        </p:txBody>
      </p:sp>
      <p:sp>
        <p:nvSpPr>
          <p:cNvPr id="16" name="Content Placeholder 2">
            <a:extLst>
              <a:ext uri="{FF2B5EF4-FFF2-40B4-BE49-F238E27FC236}">
                <a16:creationId xmlns:a16="http://schemas.microsoft.com/office/drawing/2014/main" id="{48E3EABC-D9BE-4DCA-A25B-2843F248EEC3}"/>
              </a:ext>
            </a:extLst>
          </p:cNvPr>
          <p:cNvSpPr>
            <a:spLocks noGrp="1"/>
          </p:cNvSpPr>
          <p:nvPr>
            <p:ph idx="1"/>
          </p:nvPr>
        </p:nvSpPr>
        <p:spPr>
          <a:xfrm>
            <a:off x="4662937" y="2182253"/>
            <a:ext cx="3165023" cy="363558"/>
          </a:xfrm>
        </p:spPr>
        <p:txBody>
          <a:bodyPr>
            <a:noAutofit/>
          </a:bodyPr>
          <a:lstStyle/>
          <a:p>
            <a:r>
              <a:rPr lang="es-ES">
                <a:solidFill>
                  <a:schemeClr val="tx1"/>
                </a:solidFill>
              </a:rPr>
              <a:t>Las Grasa parda no sigue una distribución normal</a:t>
            </a:r>
          </a:p>
          <a:p>
            <a:endParaRPr lang="es-ES">
              <a:solidFill>
                <a:schemeClr val="tx1"/>
              </a:solidFill>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9A2B9CD-B2D8-46CD-AE74-C97DD8815526}"/>
                  </a:ext>
                </a:extLst>
              </p:cNvPr>
              <p:cNvSpPr txBox="1"/>
              <p:nvPr/>
            </p:nvSpPr>
            <p:spPr>
              <a:xfrm>
                <a:off x="5010899" y="2758585"/>
                <a:ext cx="2029145" cy="7194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latin typeface="Cambria Math" panose="02040503050406030204" pitchFamily="18" charset="0"/>
                            </a:rPr>
                          </m:ctrlPr>
                        </m:dPr>
                        <m:e>
                          <m:eqArr>
                            <m:eqArrPr>
                              <m:ctrlPr>
                                <a:rPr lang="en-GB" i="1" smtClean="0">
                                  <a:latin typeface="Cambria Math" panose="02040503050406030204" pitchFamily="18" charset="0"/>
                                </a:rPr>
                              </m:ctrlPr>
                            </m:eqArrPr>
                            <m:e>
                              <m:r>
                                <a:rPr lang="es-ES" i="1">
                                  <a:latin typeface="Cambria Math" panose="02040503050406030204" pitchFamily="18" charset="0"/>
                                </a:rPr>
                                <m:t>𝑌</m:t>
                              </m:r>
                              <m:r>
                                <a:rPr lang="en-GB" i="1">
                                  <a:latin typeface="Cambria Math" panose="02040503050406030204" pitchFamily="18" charset="0"/>
                                  <a:ea typeface="Cambria Math" panose="02040503050406030204" pitchFamily="18" charset="0"/>
                                </a:rPr>
                                <m:t>~</m:t>
                              </m:r>
                              <m:r>
                                <a:rPr lang="es-ES" i="1">
                                  <a:latin typeface="Cambria Math" panose="02040503050406030204" pitchFamily="18" charset="0"/>
                                </a:rPr>
                                <m:t>𝑁</m:t>
                              </m:r>
                              <m:r>
                                <a:rPr lang="es-ES" i="1">
                                  <a:latin typeface="Cambria Math" panose="02040503050406030204" pitchFamily="18" charset="0"/>
                                </a:rPr>
                                <m:t>(</m:t>
                              </m:r>
                              <m:r>
                                <a:rPr lang="es-ES" i="1">
                                  <a:latin typeface="Cambria Math" panose="02040503050406030204" pitchFamily="18" charset="0"/>
                                  <a:ea typeface="Cambria Math" panose="02040503050406030204" pitchFamily="18" charset="0"/>
                                </a:rPr>
                                <m:t>𝜇</m:t>
                              </m:r>
                              <m:r>
                                <a:rPr lang="es-ES" i="1">
                                  <a:latin typeface="Cambria Math" panose="02040503050406030204" pitchFamily="18" charset="0"/>
                                  <a:ea typeface="Cambria Math" panose="02040503050406030204" pitchFamily="18" charset="0"/>
                                </a:rPr>
                                <m:t>, </m:t>
                              </m:r>
                              <m:sSup>
                                <m:sSupPr>
                                  <m:ctrlPr>
                                    <a:rPr lang="en-GB" i="1">
                                      <a:latin typeface="Cambria Math" panose="02040503050406030204" pitchFamily="18" charset="0"/>
                                      <a:ea typeface="Cambria Math" panose="02040503050406030204" pitchFamily="18" charset="0"/>
                                    </a:rPr>
                                  </m:ctrlPr>
                                </m:sSupPr>
                                <m:e>
                                  <m:r>
                                    <a:rPr lang="es-ES" i="1">
                                      <a:latin typeface="Cambria Math" panose="02040503050406030204" pitchFamily="18" charset="0"/>
                                      <a:ea typeface="Cambria Math" panose="02040503050406030204" pitchFamily="18" charset="0"/>
                                    </a:rPr>
                                    <m:t>𝜎</m:t>
                                  </m:r>
                                </m:e>
                                <m:sup>
                                  <m:r>
                                    <a:rPr lang="en-GB" i="1">
                                      <a:latin typeface="Cambria Math" panose="02040503050406030204" pitchFamily="18" charset="0"/>
                                      <a:ea typeface="Cambria Math" panose="02040503050406030204" pitchFamily="18" charset="0"/>
                                    </a:rPr>
                                    <m:t>2</m:t>
                                  </m:r>
                                </m:sup>
                              </m:sSup>
                              <m:r>
                                <a:rPr lang="en-GB" i="1">
                                  <a:latin typeface="Cambria Math" panose="02040503050406030204" pitchFamily="18" charset="0"/>
                                  <a:ea typeface="Cambria Math" panose="02040503050406030204" pitchFamily="18" charset="0"/>
                                </a:rPr>
                                <m:t>)</m:t>
                              </m:r>
                            </m:e>
                            <m:e>
                              <m:r>
                                <a:rPr lang="es-ES" i="1">
                                  <a:latin typeface="Cambria Math" panose="02040503050406030204" pitchFamily="18" charset="0"/>
                                  <a:ea typeface="Cambria Math" panose="02040503050406030204" pitchFamily="18" charset="0"/>
                                </a:rPr>
                                <m:t>𝜇</m:t>
                              </m:r>
                              <m:r>
                                <a:rPr lang="en-GB" i="1">
                                  <a:latin typeface="Cambria Math" panose="02040503050406030204" pitchFamily="18" charset="0"/>
                                  <a:ea typeface="Cambria Math" panose="02040503050406030204" pitchFamily="18" charset="0"/>
                                </a:rPr>
                                <m:t> ~</m:t>
                              </m:r>
                              <m:sSub>
                                <m:sSubPr>
                                  <m:ctrlPr>
                                    <a:rPr lang="es-ES" b="0" i="1" smtClean="0">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𝛽</m:t>
                                  </m:r>
                                </m:e>
                                <m:sub>
                                  <m:r>
                                    <a:rPr lang="es-ES" b="0" i="1" smtClean="0">
                                      <a:latin typeface="Cambria Math" panose="02040503050406030204" pitchFamily="18" charset="0"/>
                                      <a:ea typeface="Cambria Math" panose="02040503050406030204" pitchFamily="18" charset="0"/>
                                    </a:rPr>
                                    <m:t>1</m:t>
                                  </m:r>
                                </m:sub>
                              </m:sSub>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𝑋</m:t>
                                  </m:r>
                                </m:e>
                                <m:sub>
                                  <m:r>
                                    <a:rPr lang="en-GB" i="1">
                                      <a:latin typeface="Cambria Math" panose="02040503050406030204" pitchFamily="18" charset="0"/>
                                      <a:ea typeface="Cambria Math" panose="02040503050406030204" pitchFamily="18" charset="0"/>
                                    </a:rPr>
                                    <m:t>𝑖</m:t>
                                  </m:r>
                                </m:sub>
                              </m:sSub>
                              <m:r>
                                <a:rPr lang="en-GB" i="1">
                                  <a:latin typeface="Cambria Math" panose="02040503050406030204" pitchFamily="18" charset="0"/>
                                  <a:ea typeface="Cambria Math" panose="02040503050406030204" pitchFamily="18" charset="0"/>
                                </a:rPr>
                                <m:t>+ </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𝛽</m:t>
                                  </m:r>
                                </m:e>
                                <m:sub>
                                  <m:r>
                                    <a:rPr lang="en-GB" i="1">
                                      <a:latin typeface="Cambria Math" panose="02040503050406030204" pitchFamily="18" charset="0"/>
                                      <a:ea typeface="Cambria Math" panose="02040503050406030204" pitchFamily="18" charset="0"/>
                                    </a:rPr>
                                    <m:t>0</m:t>
                                  </m:r>
                                </m:sub>
                              </m:sSub>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𝑒</m:t>
                                  </m:r>
                                </m:e>
                                <m:sub>
                                  <m:r>
                                    <a:rPr lang="en-GB" i="1">
                                      <a:latin typeface="Cambria Math" panose="02040503050406030204" pitchFamily="18" charset="0"/>
                                      <a:ea typeface="Cambria Math" panose="02040503050406030204" pitchFamily="18" charset="0"/>
                                    </a:rPr>
                                    <m:t>𝑖𝑗</m:t>
                                  </m:r>
                                </m:sub>
                              </m:sSub>
                            </m:e>
                          </m:eqArr>
                        </m:e>
                      </m:d>
                    </m:oMath>
                  </m:oMathPara>
                </a14:m>
                <a:endParaRPr lang="en-GB"/>
              </a:p>
            </p:txBody>
          </p:sp>
        </mc:Choice>
        <mc:Fallback xmlns="">
          <p:sp>
            <p:nvSpPr>
              <p:cNvPr id="17" name="TextBox 16">
                <a:extLst>
                  <a:ext uri="{FF2B5EF4-FFF2-40B4-BE49-F238E27FC236}">
                    <a16:creationId xmlns:a16="http://schemas.microsoft.com/office/drawing/2014/main" id="{89A2B9CD-B2D8-46CD-AE74-C97DD8815526}"/>
                  </a:ext>
                </a:extLst>
              </p:cNvPr>
              <p:cNvSpPr txBox="1">
                <a:spLocks noRot="1" noChangeAspect="1" noMove="1" noResize="1" noEditPoints="1" noAdjustHandles="1" noChangeArrowheads="1" noChangeShapeType="1" noTextEdit="1"/>
              </p:cNvSpPr>
              <p:nvPr/>
            </p:nvSpPr>
            <p:spPr>
              <a:xfrm>
                <a:off x="5010899" y="2758585"/>
                <a:ext cx="2029145" cy="719428"/>
              </a:xfrm>
              <a:prstGeom prst="rect">
                <a:avLst/>
              </a:prstGeom>
              <a:blipFill>
                <a:blip r:embed="rId4"/>
                <a:stretch>
                  <a:fillRect/>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573E9547-DE61-42D1-B2A7-25C47737080D}"/>
              </a:ext>
            </a:extLst>
          </p:cNvPr>
          <p:cNvSpPr/>
          <p:nvPr/>
        </p:nvSpPr>
        <p:spPr>
          <a:xfrm>
            <a:off x="4775621" y="3979683"/>
            <a:ext cx="3821449" cy="707886"/>
          </a:xfrm>
          <a:prstGeom prst="rect">
            <a:avLst/>
          </a:prstGeom>
          <a:solidFill>
            <a:schemeClr val="bg1">
              <a:lumMod val="95000"/>
            </a:schemeClr>
          </a:solidFill>
        </p:spPr>
        <p:txBody>
          <a:bodyPr wrap="square">
            <a:spAutoFit/>
          </a:bodyPr>
          <a:lstStyle/>
          <a:p>
            <a:r>
              <a:rPr lang="en-GB" sz="1000">
                <a:solidFill>
                  <a:srgbClr val="008000"/>
                </a:solidFill>
                <a:latin typeface="Courier New" panose="02070309020205020404" pitchFamily="49" charset="0"/>
              </a:rPr>
              <a:t># El </a:t>
            </a:r>
            <a:r>
              <a:rPr lang="en-GB" sz="1000" err="1">
                <a:solidFill>
                  <a:srgbClr val="008000"/>
                </a:solidFill>
                <a:latin typeface="Courier New" panose="02070309020205020404" pitchFamily="49" charset="0"/>
              </a:rPr>
              <a:t>modelo</a:t>
            </a:r>
            <a:r>
              <a:rPr lang="en-GB" sz="1000">
                <a:solidFill>
                  <a:srgbClr val="008000"/>
                </a:solidFill>
                <a:latin typeface="Courier New" panose="02070309020205020404" pitchFamily="49" charset="0"/>
              </a:rPr>
              <a:t> lineal simple</a:t>
            </a:r>
            <a:endParaRPr lang="en-GB" sz="1000">
              <a:solidFill>
                <a:srgbClr val="000000"/>
              </a:solidFill>
              <a:latin typeface="Courier New" panose="02070309020205020404" pitchFamily="49" charset="0"/>
            </a:endParaRPr>
          </a:p>
          <a:p>
            <a:r>
              <a:rPr lang="en-GB" sz="1000">
                <a:solidFill>
                  <a:srgbClr val="000000"/>
                </a:solidFill>
                <a:latin typeface="Courier New" panose="02070309020205020404" pitchFamily="49" charset="0"/>
              </a:rPr>
              <a:t>m6.1 </a:t>
            </a:r>
            <a:r>
              <a:rPr lang="en-GB" sz="1000" b="1">
                <a:solidFill>
                  <a:srgbClr val="000080"/>
                </a:solidFill>
                <a:latin typeface="Courier New" panose="02070309020205020404" pitchFamily="49" charset="0"/>
              </a:rPr>
              <a:t>&lt;-</a:t>
            </a:r>
            <a:r>
              <a:rPr lang="en-GB" sz="1000">
                <a:solidFill>
                  <a:srgbClr val="000000"/>
                </a:solidFill>
                <a:latin typeface="Courier New" panose="02070309020205020404" pitchFamily="49" charset="0"/>
              </a:rPr>
              <a:t> </a:t>
            </a:r>
            <a:r>
              <a:rPr lang="en-GB" sz="1000" err="1">
                <a:solidFill>
                  <a:srgbClr val="8000FF"/>
                </a:solidFill>
                <a:latin typeface="Courier New" panose="02070309020205020404" pitchFamily="49" charset="0"/>
              </a:rPr>
              <a:t>lm</a:t>
            </a:r>
            <a:r>
              <a:rPr lang="en-GB" sz="1000" b="1">
                <a:solidFill>
                  <a:srgbClr val="000080"/>
                </a:solidFill>
                <a:latin typeface="Courier New" panose="02070309020205020404" pitchFamily="49" charset="0"/>
              </a:rPr>
              <a:t>(</a:t>
            </a:r>
            <a:r>
              <a:rPr lang="en-GB" sz="1000" err="1">
                <a:solidFill>
                  <a:srgbClr val="000000"/>
                </a:solidFill>
                <a:latin typeface="Courier New" panose="02070309020205020404" pitchFamily="49" charset="0"/>
              </a:rPr>
              <a:t>Total_vol</a:t>
            </a:r>
            <a:r>
              <a:rPr lang="en-GB" sz="1000">
                <a:solidFill>
                  <a:srgbClr val="000000"/>
                </a:solidFill>
                <a:latin typeface="Courier New" panose="02070309020205020404" pitchFamily="49" charset="0"/>
              </a:rPr>
              <a:t> </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 Age </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 LBW </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 </a:t>
            </a:r>
          </a:p>
          <a:p>
            <a:r>
              <a:rPr lang="en-GB" sz="1000">
                <a:solidFill>
                  <a:srgbClr val="000000"/>
                </a:solidFill>
                <a:latin typeface="Courier New" panose="02070309020205020404" pitchFamily="49" charset="0"/>
              </a:rPr>
              <a:t>		Sex </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 </a:t>
            </a:r>
            <a:r>
              <a:rPr lang="en-GB" sz="1000" err="1">
                <a:solidFill>
                  <a:srgbClr val="000000"/>
                </a:solidFill>
                <a:latin typeface="Courier New" panose="02070309020205020404" pitchFamily="49" charset="0"/>
              </a:rPr>
              <a:t>Ext_Temp</a:t>
            </a:r>
            <a:r>
              <a:rPr lang="en-GB" sz="1000">
                <a:solidFill>
                  <a:srgbClr val="000000"/>
                </a:solidFill>
                <a:latin typeface="Courier New" panose="02070309020205020404" pitchFamily="49" charset="0"/>
              </a:rPr>
              <a:t>, </a:t>
            </a:r>
          </a:p>
          <a:p>
            <a:r>
              <a:rPr lang="en-GB" sz="1000">
                <a:solidFill>
                  <a:srgbClr val="8000FF"/>
                </a:solidFill>
                <a:latin typeface="Courier New" panose="02070309020205020404" pitchFamily="49" charset="0"/>
              </a:rPr>
              <a:t>		data</a:t>
            </a:r>
            <a:r>
              <a:rPr lang="en-GB" sz="1000">
                <a:solidFill>
                  <a:srgbClr val="000000"/>
                </a:solidFill>
                <a:latin typeface="Courier New" panose="02070309020205020404" pitchFamily="49" charset="0"/>
              </a:rPr>
              <a:t> </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 d</a:t>
            </a:r>
            <a:r>
              <a:rPr lang="en-GB" sz="1000" b="1">
                <a:solidFill>
                  <a:srgbClr val="000080"/>
                </a:solidFill>
                <a:latin typeface="Courier New" panose="02070309020205020404" pitchFamily="49" charset="0"/>
              </a:rPr>
              <a:t>)</a:t>
            </a:r>
            <a:r>
              <a:rPr lang="en-GB" sz="1000">
                <a:solidFill>
                  <a:srgbClr val="000000"/>
                </a:solidFill>
                <a:latin typeface="Courier New" panose="02070309020205020404" pitchFamily="49" charset="0"/>
              </a:rPr>
              <a:t> </a:t>
            </a:r>
          </a:p>
        </p:txBody>
      </p:sp>
      <p:sp>
        <p:nvSpPr>
          <p:cNvPr id="11" name="Flowchart: Off-page Connector 10">
            <a:extLst>
              <a:ext uri="{FF2B5EF4-FFF2-40B4-BE49-F238E27FC236}">
                <a16:creationId xmlns:a16="http://schemas.microsoft.com/office/drawing/2014/main" id="{00284B07-D25E-407B-BEF3-325052726C54}"/>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BA40D0CB-04F1-416C-BBFC-D9446C725493}" type="slidenum">
              <a:rPr lang="en-US" sz="1100" b="1" smtClean="0"/>
              <a:t>6</a:t>
            </a:fld>
            <a:endParaRPr lang="en-US" sz="1100" b="1" dirty="0"/>
          </a:p>
        </p:txBody>
      </p:sp>
    </p:spTree>
    <p:extLst>
      <p:ext uri="{BB962C8B-B14F-4D97-AF65-F5344CB8AC3E}">
        <p14:creationId xmlns:p14="http://schemas.microsoft.com/office/powerpoint/2010/main" val="2051459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s-ES" b="1"/>
              <a:t>Datos paranormales</a:t>
            </a:r>
            <a:endParaRPr lang="es-ES"/>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a:t>GLM</a:t>
            </a:r>
            <a:endParaRPr lang="en-US" sz="1400" b="1">
              <a:solidFill>
                <a:schemeClr val="accent2"/>
              </a:solidFill>
              <a:latin typeface="+mn-lt"/>
            </a:endParaRPr>
          </a:p>
        </p:txBody>
      </p:sp>
      <p:sp>
        <p:nvSpPr>
          <p:cNvPr id="15" name="Title 13">
            <a:extLst>
              <a:ext uri="{FF2B5EF4-FFF2-40B4-BE49-F238E27FC236}">
                <a16:creationId xmlns:a16="http://schemas.microsoft.com/office/drawing/2014/main" id="{93FFCBCC-E2D6-46C2-86CC-CD44A9052E0F}"/>
              </a:ext>
            </a:extLst>
          </p:cNvPr>
          <p:cNvSpPr txBox="1">
            <a:spLocks/>
          </p:cNvSpPr>
          <p:nvPr/>
        </p:nvSpPr>
        <p:spPr>
          <a:xfrm>
            <a:off x="4662938" y="1715062"/>
            <a:ext cx="3036823"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s-ES" sz="2000"/>
              <a:t>Modelando la distribución</a:t>
            </a:r>
            <a:endParaRPr lang="en-US" sz="2000"/>
          </a:p>
        </p:txBody>
      </p:sp>
      <p:sp>
        <p:nvSpPr>
          <p:cNvPr id="16" name="Content Placeholder 2">
            <a:extLst>
              <a:ext uri="{FF2B5EF4-FFF2-40B4-BE49-F238E27FC236}">
                <a16:creationId xmlns:a16="http://schemas.microsoft.com/office/drawing/2014/main" id="{48E3EABC-D9BE-4DCA-A25B-2843F248EEC3}"/>
              </a:ext>
            </a:extLst>
          </p:cNvPr>
          <p:cNvSpPr>
            <a:spLocks noGrp="1"/>
          </p:cNvSpPr>
          <p:nvPr>
            <p:ph idx="1"/>
          </p:nvPr>
        </p:nvSpPr>
        <p:spPr>
          <a:xfrm>
            <a:off x="4662937" y="2182253"/>
            <a:ext cx="3165023" cy="363558"/>
          </a:xfrm>
        </p:spPr>
        <p:txBody>
          <a:bodyPr>
            <a:noAutofit/>
          </a:bodyPr>
          <a:lstStyle/>
          <a:p>
            <a:r>
              <a:rPr lang="es-ES">
                <a:solidFill>
                  <a:schemeClr val="tx1"/>
                </a:solidFill>
              </a:rPr>
              <a:t>Las Grasa parda no sigue una distribución normal</a:t>
            </a:r>
          </a:p>
          <a:p>
            <a:endParaRPr lang="es-ES">
              <a:solidFill>
                <a:schemeClr val="tx1"/>
              </a:solidFill>
            </a:endParaRP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D2345C8-91F1-4A82-90F6-760AF72723F8}"/>
                  </a:ext>
                </a:extLst>
              </p:cNvPr>
              <p:cNvSpPr txBox="1"/>
              <p:nvPr/>
            </p:nvSpPr>
            <p:spPr>
              <a:xfrm>
                <a:off x="5010899" y="2758585"/>
                <a:ext cx="2029145" cy="7194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latin typeface="Cambria Math" panose="02040503050406030204" pitchFamily="18" charset="0"/>
                            </a:rPr>
                          </m:ctrlPr>
                        </m:dPr>
                        <m:e>
                          <m:eqArr>
                            <m:eqArrPr>
                              <m:ctrlPr>
                                <a:rPr lang="en-GB" i="1" smtClean="0">
                                  <a:latin typeface="Cambria Math" panose="02040503050406030204" pitchFamily="18" charset="0"/>
                                </a:rPr>
                              </m:ctrlPr>
                            </m:eqArrPr>
                            <m:e>
                              <m:r>
                                <a:rPr lang="es-ES" i="1">
                                  <a:latin typeface="Cambria Math" panose="02040503050406030204" pitchFamily="18" charset="0"/>
                                </a:rPr>
                                <m:t>𝑌</m:t>
                              </m:r>
                              <m:r>
                                <a:rPr lang="en-GB" i="1">
                                  <a:latin typeface="Cambria Math" panose="02040503050406030204" pitchFamily="18" charset="0"/>
                                  <a:ea typeface="Cambria Math" panose="02040503050406030204" pitchFamily="18" charset="0"/>
                                </a:rPr>
                                <m:t>~</m:t>
                              </m:r>
                              <m:r>
                                <a:rPr lang="es-ES" i="1">
                                  <a:latin typeface="Cambria Math" panose="02040503050406030204" pitchFamily="18" charset="0"/>
                                </a:rPr>
                                <m:t>𝑁</m:t>
                              </m:r>
                              <m:r>
                                <a:rPr lang="es-ES" i="1">
                                  <a:latin typeface="Cambria Math" panose="02040503050406030204" pitchFamily="18" charset="0"/>
                                </a:rPr>
                                <m:t>(</m:t>
                              </m:r>
                              <m:r>
                                <a:rPr lang="es-ES" i="1">
                                  <a:latin typeface="Cambria Math" panose="02040503050406030204" pitchFamily="18" charset="0"/>
                                  <a:ea typeface="Cambria Math" panose="02040503050406030204" pitchFamily="18" charset="0"/>
                                </a:rPr>
                                <m:t>𝜇</m:t>
                              </m:r>
                              <m:r>
                                <a:rPr lang="es-ES" i="1">
                                  <a:latin typeface="Cambria Math" panose="02040503050406030204" pitchFamily="18" charset="0"/>
                                  <a:ea typeface="Cambria Math" panose="02040503050406030204" pitchFamily="18" charset="0"/>
                                </a:rPr>
                                <m:t>, </m:t>
                              </m:r>
                              <m:sSup>
                                <m:sSupPr>
                                  <m:ctrlPr>
                                    <a:rPr lang="en-GB" i="1">
                                      <a:latin typeface="Cambria Math" panose="02040503050406030204" pitchFamily="18" charset="0"/>
                                      <a:ea typeface="Cambria Math" panose="02040503050406030204" pitchFamily="18" charset="0"/>
                                    </a:rPr>
                                  </m:ctrlPr>
                                </m:sSupPr>
                                <m:e>
                                  <m:r>
                                    <a:rPr lang="es-ES" i="1">
                                      <a:latin typeface="Cambria Math" panose="02040503050406030204" pitchFamily="18" charset="0"/>
                                      <a:ea typeface="Cambria Math" panose="02040503050406030204" pitchFamily="18" charset="0"/>
                                    </a:rPr>
                                    <m:t>𝜎</m:t>
                                  </m:r>
                                </m:e>
                                <m:sup>
                                  <m:r>
                                    <a:rPr lang="en-GB" i="1">
                                      <a:latin typeface="Cambria Math" panose="02040503050406030204" pitchFamily="18" charset="0"/>
                                      <a:ea typeface="Cambria Math" panose="02040503050406030204" pitchFamily="18" charset="0"/>
                                    </a:rPr>
                                    <m:t>2</m:t>
                                  </m:r>
                                </m:sup>
                              </m:sSup>
                              <m:r>
                                <a:rPr lang="en-GB" i="1">
                                  <a:latin typeface="Cambria Math" panose="02040503050406030204" pitchFamily="18" charset="0"/>
                                  <a:ea typeface="Cambria Math" panose="02040503050406030204" pitchFamily="18" charset="0"/>
                                </a:rPr>
                                <m:t>)</m:t>
                              </m:r>
                            </m:e>
                            <m:e>
                              <m:r>
                                <a:rPr lang="es-ES" i="1">
                                  <a:latin typeface="Cambria Math" panose="02040503050406030204" pitchFamily="18" charset="0"/>
                                  <a:ea typeface="Cambria Math" panose="02040503050406030204" pitchFamily="18" charset="0"/>
                                </a:rPr>
                                <m:t>𝜇</m:t>
                              </m:r>
                              <m:r>
                                <a:rPr lang="en-GB" i="1">
                                  <a:latin typeface="Cambria Math" panose="02040503050406030204" pitchFamily="18" charset="0"/>
                                  <a:ea typeface="Cambria Math" panose="02040503050406030204" pitchFamily="18" charset="0"/>
                                </a:rPr>
                                <m:t> ~</m:t>
                              </m:r>
                              <m:sSub>
                                <m:sSubPr>
                                  <m:ctrlPr>
                                    <a:rPr lang="es-ES" b="0" i="1" smtClean="0">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𝛽</m:t>
                                  </m:r>
                                </m:e>
                                <m:sub>
                                  <m:r>
                                    <a:rPr lang="es-ES" b="0" i="1" smtClean="0">
                                      <a:latin typeface="Cambria Math" panose="02040503050406030204" pitchFamily="18" charset="0"/>
                                      <a:ea typeface="Cambria Math" panose="02040503050406030204" pitchFamily="18" charset="0"/>
                                    </a:rPr>
                                    <m:t>1</m:t>
                                  </m:r>
                                </m:sub>
                              </m:sSub>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𝑋</m:t>
                                  </m:r>
                                </m:e>
                                <m:sub>
                                  <m:r>
                                    <a:rPr lang="en-GB" i="1">
                                      <a:latin typeface="Cambria Math" panose="02040503050406030204" pitchFamily="18" charset="0"/>
                                      <a:ea typeface="Cambria Math" panose="02040503050406030204" pitchFamily="18" charset="0"/>
                                    </a:rPr>
                                    <m:t>𝑖</m:t>
                                  </m:r>
                                </m:sub>
                              </m:sSub>
                              <m:r>
                                <a:rPr lang="en-GB" i="1">
                                  <a:latin typeface="Cambria Math" panose="02040503050406030204" pitchFamily="18" charset="0"/>
                                  <a:ea typeface="Cambria Math" panose="02040503050406030204" pitchFamily="18" charset="0"/>
                                </a:rPr>
                                <m:t>+ </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𝛽</m:t>
                                  </m:r>
                                </m:e>
                                <m:sub>
                                  <m:r>
                                    <a:rPr lang="en-GB" i="1">
                                      <a:latin typeface="Cambria Math" panose="02040503050406030204" pitchFamily="18" charset="0"/>
                                      <a:ea typeface="Cambria Math" panose="02040503050406030204" pitchFamily="18" charset="0"/>
                                    </a:rPr>
                                    <m:t>0</m:t>
                                  </m:r>
                                </m:sub>
                              </m:sSub>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𝑒</m:t>
                                  </m:r>
                                </m:e>
                                <m:sub>
                                  <m:r>
                                    <a:rPr lang="en-GB" i="1">
                                      <a:latin typeface="Cambria Math" panose="02040503050406030204" pitchFamily="18" charset="0"/>
                                      <a:ea typeface="Cambria Math" panose="02040503050406030204" pitchFamily="18" charset="0"/>
                                    </a:rPr>
                                    <m:t>𝑖𝑗</m:t>
                                  </m:r>
                                </m:sub>
                              </m:sSub>
                            </m:e>
                          </m:eqArr>
                        </m:e>
                      </m:d>
                    </m:oMath>
                  </m:oMathPara>
                </a14:m>
                <a:endParaRPr lang="en-GB"/>
              </a:p>
            </p:txBody>
          </p:sp>
        </mc:Choice>
        <mc:Fallback xmlns="">
          <p:sp>
            <p:nvSpPr>
              <p:cNvPr id="20" name="TextBox 19">
                <a:extLst>
                  <a:ext uri="{FF2B5EF4-FFF2-40B4-BE49-F238E27FC236}">
                    <a16:creationId xmlns:a16="http://schemas.microsoft.com/office/drawing/2014/main" id="{9D2345C8-91F1-4A82-90F6-760AF72723F8}"/>
                  </a:ext>
                </a:extLst>
              </p:cNvPr>
              <p:cNvSpPr txBox="1">
                <a:spLocks noRot="1" noChangeAspect="1" noMove="1" noResize="1" noEditPoints="1" noAdjustHandles="1" noChangeArrowheads="1" noChangeShapeType="1" noTextEdit="1"/>
              </p:cNvSpPr>
              <p:nvPr/>
            </p:nvSpPr>
            <p:spPr>
              <a:xfrm>
                <a:off x="5010899" y="2758585"/>
                <a:ext cx="2029145" cy="719428"/>
              </a:xfrm>
              <a:prstGeom prst="rect">
                <a:avLst/>
              </a:prstGeom>
              <a:blipFill>
                <a:blip r:embed="rId2"/>
                <a:stretch>
                  <a:fillRect/>
                </a:stretch>
              </a:blipFill>
            </p:spPr>
            <p:txBody>
              <a:bodyPr/>
              <a:lstStyle/>
              <a:p>
                <a:r>
                  <a:rPr lang="en-US">
                    <a:noFill/>
                  </a:rPr>
                  <a:t> </a:t>
                </a:r>
              </a:p>
            </p:txBody>
          </p:sp>
        </mc:Fallback>
      </mc:AlternateContent>
      <p:sp>
        <p:nvSpPr>
          <p:cNvPr id="7" name="Multiplication Sign 6">
            <a:extLst>
              <a:ext uri="{FF2B5EF4-FFF2-40B4-BE49-F238E27FC236}">
                <a16:creationId xmlns:a16="http://schemas.microsoft.com/office/drawing/2014/main" id="{5C21C17C-F133-4C7E-81C6-E17E878CCEE5}"/>
              </a:ext>
            </a:extLst>
          </p:cNvPr>
          <p:cNvSpPr/>
          <p:nvPr/>
        </p:nvSpPr>
        <p:spPr>
          <a:xfrm>
            <a:off x="5539768" y="2753087"/>
            <a:ext cx="485703" cy="467191"/>
          </a:xfrm>
          <a:prstGeom prst="mathMultiply">
            <a:avLst>
              <a:gd name="adj1" fmla="val 1254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88280DBF-9226-4864-A29F-11729A1C8A5C}"/>
                  </a:ext>
                </a:extLst>
              </p:cNvPr>
              <p:cNvSpPr txBox="1"/>
              <p:nvPr/>
            </p:nvSpPr>
            <p:spPr>
              <a:xfrm>
                <a:off x="5010899" y="3939733"/>
                <a:ext cx="2781787" cy="7194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latin typeface="Cambria Math" panose="02040503050406030204" pitchFamily="18" charset="0"/>
                            </a:rPr>
                          </m:ctrlPr>
                        </m:dPr>
                        <m:e>
                          <m:eqArr>
                            <m:eqArrPr>
                              <m:ctrlPr>
                                <a:rPr lang="en-GB" i="1" smtClean="0">
                                  <a:latin typeface="Cambria Math" panose="02040503050406030204" pitchFamily="18" charset="0"/>
                                </a:rPr>
                              </m:ctrlPr>
                            </m:eqArrPr>
                            <m:e>
                              <m:r>
                                <a:rPr lang="es-ES" i="1">
                                  <a:latin typeface="Cambria Math" panose="02040503050406030204" pitchFamily="18" charset="0"/>
                                </a:rPr>
                                <m:t>𝑌</m:t>
                              </m:r>
                              <m:r>
                                <a:rPr lang="en-GB" i="1">
                                  <a:latin typeface="Cambria Math" panose="02040503050406030204" pitchFamily="18" charset="0"/>
                                  <a:ea typeface="Cambria Math" panose="02040503050406030204" pitchFamily="18" charset="0"/>
                                </a:rPr>
                                <m:t>~</m:t>
                              </m:r>
                              <m:r>
                                <a:rPr lang="es-ES" b="1" i="1" smtClean="0">
                                  <a:latin typeface="Cambria Math" panose="02040503050406030204" pitchFamily="18" charset="0"/>
                                </a:rPr>
                                <m:t>𝒈</m:t>
                              </m:r>
                              <m:r>
                                <a:rPr lang="es-ES" i="1">
                                  <a:latin typeface="Cambria Math" panose="02040503050406030204" pitchFamily="18" charset="0"/>
                                </a:rPr>
                                <m:t>(</m:t>
                              </m:r>
                              <m:r>
                                <a:rPr lang="es-ES" b="1" i="1" smtClean="0">
                                  <a:solidFill>
                                    <a:schemeClr val="accent1"/>
                                  </a:solidFill>
                                  <a:latin typeface="Cambria Math" panose="02040503050406030204" pitchFamily="18" charset="0"/>
                                  <a:ea typeface="Cambria Math" panose="02040503050406030204" pitchFamily="18" charset="0"/>
                                </a:rPr>
                                <m:t>𝔼</m:t>
                              </m:r>
                              <m:r>
                                <a:rPr lang="es-ES" b="1" i="1" smtClean="0">
                                  <a:solidFill>
                                    <a:schemeClr val="accent1"/>
                                  </a:solidFill>
                                  <a:latin typeface="Cambria Math" panose="02040503050406030204" pitchFamily="18" charset="0"/>
                                  <a:ea typeface="Cambria Math" panose="02040503050406030204" pitchFamily="18" charset="0"/>
                                </a:rPr>
                                <m:t>(</m:t>
                              </m:r>
                              <m:r>
                                <a:rPr lang="es-ES" b="1" i="1" smtClean="0">
                                  <a:solidFill>
                                    <a:schemeClr val="accent1"/>
                                  </a:solidFill>
                                  <a:latin typeface="Cambria Math" panose="02040503050406030204" pitchFamily="18" charset="0"/>
                                  <a:ea typeface="Cambria Math" panose="02040503050406030204" pitchFamily="18" charset="0"/>
                                </a:rPr>
                                <m:t>𝒚</m:t>
                              </m:r>
                              <m:r>
                                <a:rPr lang="es-ES" b="1" i="1" smtClean="0">
                                  <a:solidFill>
                                    <a:schemeClr val="accent1"/>
                                  </a:solidFill>
                                  <a:latin typeface="Cambria Math" panose="02040503050406030204" pitchFamily="18" charset="0"/>
                                  <a:ea typeface="Cambria Math" panose="02040503050406030204" pitchFamily="18" charset="0"/>
                                </a:rPr>
                                <m:t>)</m:t>
                              </m:r>
                              <m:r>
                                <a:rPr lang="es-ES" i="1">
                                  <a:latin typeface="Cambria Math" panose="02040503050406030204" pitchFamily="18" charset="0"/>
                                  <a:ea typeface="Cambria Math" panose="02040503050406030204" pitchFamily="18" charset="0"/>
                                </a:rPr>
                                <m:t>, </m:t>
                              </m:r>
                              <m:r>
                                <a:rPr lang="es-ES" b="1" i="1" smtClean="0">
                                  <a:solidFill>
                                    <a:schemeClr val="accent4"/>
                                  </a:solidFill>
                                  <a:latin typeface="Cambria Math" panose="02040503050406030204" pitchFamily="18" charset="0"/>
                                  <a:ea typeface="Cambria Math" panose="02040503050406030204" pitchFamily="18" charset="0"/>
                                </a:rPr>
                                <m:t>𝑽𝒂𝒓</m:t>
                              </m:r>
                              <m:d>
                                <m:dPr>
                                  <m:ctrlPr>
                                    <a:rPr lang="es-ES" b="1" i="1" smtClean="0">
                                      <a:solidFill>
                                        <a:schemeClr val="accent4"/>
                                      </a:solidFill>
                                      <a:latin typeface="Cambria Math" panose="02040503050406030204" pitchFamily="18" charset="0"/>
                                      <a:ea typeface="Cambria Math" panose="02040503050406030204" pitchFamily="18" charset="0"/>
                                    </a:rPr>
                                  </m:ctrlPr>
                                </m:dPr>
                                <m:e>
                                  <m:r>
                                    <a:rPr lang="es-ES" b="1" i="1" smtClean="0">
                                      <a:solidFill>
                                        <a:schemeClr val="accent4"/>
                                      </a:solidFill>
                                      <a:latin typeface="Cambria Math" panose="02040503050406030204" pitchFamily="18" charset="0"/>
                                      <a:ea typeface="Cambria Math" panose="02040503050406030204" pitchFamily="18" charset="0"/>
                                    </a:rPr>
                                    <m:t>𝒚</m:t>
                                  </m:r>
                                </m:e>
                              </m:d>
                              <m:r>
                                <a:rPr lang="es-ES" b="0" i="1" smtClean="0">
                                  <a:latin typeface="Cambria Math" panose="02040503050406030204" pitchFamily="18" charset="0"/>
                                  <a:ea typeface="Cambria Math" panose="02040503050406030204" pitchFamily="18" charset="0"/>
                                </a:rPr>
                                <m:t>, </m:t>
                              </m:r>
                              <m:r>
                                <a:rPr lang="es-ES" b="1" i="1" smtClean="0">
                                  <a:solidFill>
                                    <a:schemeClr val="accent6"/>
                                  </a:solidFill>
                                  <a:latin typeface="Cambria Math" panose="02040503050406030204" pitchFamily="18" charset="0"/>
                                  <a:ea typeface="Cambria Math" panose="02040503050406030204" pitchFamily="18" charset="0"/>
                                </a:rPr>
                                <m:t>ℙ</m:t>
                              </m:r>
                              <m:r>
                                <a:rPr lang="es-ES" b="1" i="1" smtClean="0">
                                  <a:solidFill>
                                    <a:schemeClr val="accent6"/>
                                  </a:solidFill>
                                  <a:latin typeface="Cambria Math" panose="02040503050406030204" pitchFamily="18" charset="0"/>
                                  <a:ea typeface="Cambria Math" panose="02040503050406030204" pitchFamily="18" charset="0"/>
                                </a:rPr>
                                <m:t>(</m:t>
                              </m:r>
                              <m:r>
                                <a:rPr lang="es-ES" b="1" i="1" smtClean="0">
                                  <a:solidFill>
                                    <a:schemeClr val="accent6"/>
                                  </a:solidFill>
                                  <a:latin typeface="Cambria Math" panose="02040503050406030204" pitchFamily="18" charset="0"/>
                                  <a:ea typeface="Cambria Math" panose="02040503050406030204" pitchFamily="18" charset="0"/>
                                </a:rPr>
                                <m:t>𝟎</m:t>
                              </m:r>
                              <m:r>
                                <a:rPr lang="en-GB" b="1" i="1" smtClean="0">
                                  <a:solidFill>
                                    <a:schemeClr val="accent6"/>
                                  </a:solidFill>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m:t>
                              </m:r>
                            </m:e>
                            <m:e>
                              <m:r>
                                <a:rPr lang="es-ES" b="1" i="1">
                                  <a:solidFill>
                                    <a:schemeClr val="accent1"/>
                                  </a:solidFill>
                                  <a:latin typeface="Cambria Math" panose="02040503050406030204" pitchFamily="18" charset="0"/>
                                  <a:ea typeface="Cambria Math" panose="02040503050406030204" pitchFamily="18" charset="0"/>
                                </a:rPr>
                                <m:t>𝔼</m:t>
                              </m:r>
                              <m:d>
                                <m:dPr>
                                  <m:ctrlPr>
                                    <a:rPr lang="es-ES" b="1" i="1">
                                      <a:solidFill>
                                        <a:schemeClr val="accent1"/>
                                      </a:solidFill>
                                      <a:latin typeface="Cambria Math" panose="02040503050406030204" pitchFamily="18" charset="0"/>
                                      <a:ea typeface="Cambria Math" panose="02040503050406030204" pitchFamily="18" charset="0"/>
                                    </a:rPr>
                                  </m:ctrlPr>
                                </m:dPr>
                                <m:e>
                                  <m:r>
                                    <a:rPr lang="es-ES" b="1" i="1">
                                      <a:solidFill>
                                        <a:schemeClr val="accent1"/>
                                      </a:solidFill>
                                      <a:latin typeface="Cambria Math" panose="02040503050406030204" pitchFamily="18" charset="0"/>
                                      <a:ea typeface="Cambria Math" panose="02040503050406030204" pitchFamily="18" charset="0"/>
                                    </a:rPr>
                                    <m:t>𝒚</m:t>
                                  </m:r>
                                </m:e>
                              </m:d>
                              <m:r>
                                <a:rPr lang="en-GB" i="1">
                                  <a:latin typeface="Cambria Math" panose="02040503050406030204" pitchFamily="18" charset="0"/>
                                  <a:ea typeface="Cambria Math" panose="02040503050406030204" pitchFamily="18" charset="0"/>
                                </a:rPr>
                                <m:t>=</m:t>
                              </m:r>
                              <m:r>
                                <a:rPr lang="es-ES" i="1">
                                  <a:latin typeface="Cambria Math" panose="02040503050406030204" pitchFamily="18" charset="0"/>
                                  <a:ea typeface="Cambria Math" panose="02040503050406030204" pitchFamily="18" charset="0"/>
                                </a:rPr>
                                <m:t>𝜇</m:t>
                              </m:r>
                              <m:r>
                                <a:rPr lang="en-GB" i="1">
                                  <a:latin typeface="Cambria Math" panose="02040503050406030204" pitchFamily="18" charset="0"/>
                                  <a:ea typeface="Cambria Math" panose="02040503050406030204" pitchFamily="18" charset="0"/>
                                </a:rPr>
                                <m:t> ~</m:t>
                              </m:r>
                              <m:sSub>
                                <m:sSubPr>
                                  <m:ctrlPr>
                                    <a:rPr lang="es-ES" b="0" i="1" smtClean="0">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𝛽</m:t>
                                  </m:r>
                                </m:e>
                                <m:sub>
                                  <m:r>
                                    <a:rPr lang="es-ES" b="0" i="1" smtClean="0">
                                      <a:latin typeface="Cambria Math" panose="02040503050406030204" pitchFamily="18" charset="0"/>
                                      <a:ea typeface="Cambria Math" panose="02040503050406030204" pitchFamily="18" charset="0"/>
                                    </a:rPr>
                                    <m:t>1</m:t>
                                  </m:r>
                                </m:sub>
                              </m:sSub>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𝑋</m:t>
                                  </m:r>
                                </m:e>
                                <m:sub>
                                  <m:r>
                                    <a:rPr lang="en-GB" i="1">
                                      <a:latin typeface="Cambria Math" panose="02040503050406030204" pitchFamily="18" charset="0"/>
                                      <a:ea typeface="Cambria Math" panose="02040503050406030204" pitchFamily="18" charset="0"/>
                                    </a:rPr>
                                    <m:t>𝑖</m:t>
                                  </m:r>
                                </m:sub>
                              </m:sSub>
                              <m:r>
                                <a:rPr lang="en-GB" i="1">
                                  <a:latin typeface="Cambria Math" panose="02040503050406030204" pitchFamily="18" charset="0"/>
                                  <a:ea typeface="Cambria Math" panose="02040503050406030204" pitchFamily="18" charset="0"/>
                                </a:rPr>
                                <m:t>+ </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𝛽</m:t>
                                  </m:r>
                                </m:e>
                                <m:sub>
                                  <m:r>
                                    <a:rPr lang="en-GB" i="1">
                                      <a:latin typeface="Cambria Math" panose="02040503050406030204" pitchFamily="18" charset="0"/>
                                      <a:ea typeface="Cambria Math" panose="02040503050406030204" pitchFamily="18" charset="0"/>
                                    </a:rPr>
                                    <m:t>0</m:t>
                                  </m:r>
                                </m:sub>
                              </m:sSub>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𝑒</m:t>
                                  </m:r>
                                </m:e>
                                <m:sub>
                                  <m:r>
                                    <a:rPr lang="en-GB" i="1">
                                      <a:latin typeface="Cambria Math" panose="02040503050406030204" pitchFamily="18" charset="0"/>
                                      <a:ea typeface="Cambria Math" panose="02040503050406030204" pitchFamily="18" charset="0"/>
                                    </a:rPr>
                                    <m:t>𝑖𝑗</m:t>
                                  </m:r>
                                </m:sub>
                              </m:sSub>
                            </m:e>
                          </m:eqArr>
                        </m:e>
                      </m:d>
                    </m:oMath>
                  </m:oMathPara>
                </a14:m>
                <a:endParaRPr lang="en-GB"/>
              </a:p>
            </p:txBody>
          </p:sp>
        </mc:Choice>
        <mc:Fallback xmlns="">
          <p:sp>
            <p:nvSpPr>
              <p:cNvPr id="22" name="TextBox 21">
                <a:extLst>
                  <a:ext uri="{FF2B5EF4-FFF2-40B4-BE49-F238E27FC236}">
                    <a16:creationId xmlns:a16="http://schemas.microsoft.com/office/drawing/2014/main" id="{88280DBF-9226-4864-A29F-11729A1C8A5C}"/>
                  </a:ext>
                </a:extLst>
              </p:cNvPr>
              <p:cNvSpPr txBox="1">
                <a:spLocks noRot="1" noChangeAspect="1" noMove="1" noResize="1" noEditPoints="1" noAdjustHandles="1" noChangeArrowheads="1" noChangeShapeType="1" noTextEdit="1"/>
              </p:cNvSpPr>
              <p:nvPr/>
            </p:nvSpPr>
            <p:spPr>
              <a:xfrm>
                <a:off x="5010899" y="3939733"/>
                <a:ext cx="2781787" cy="719428"/>
              </a:xfrm>
              <a:prstGeom prst="rect">
                <a:avLst/>
              </a:prstGeom>
              <a:blipFill>
                <a:blip r:embed="rId3"/>
                <a:stretch>
                  <a:fillRect/>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27BE3943-C937-4D5F-ABA5-AB225F34609C}"/>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329001" y="1715062"/>
            <a:ext cx="4300009" cy="3074378"/>
          </a:xfrm>
          <a:prstGeom prst="rect">
            <a:avLst/>
          </a:prstGeom>
        </p:spPr>
      </p:pic>
      <p:sp>
        <p:nvSpPr>
          <p:cNvPr id="11" name="Flowchart: Off-page Connector 10">
            <a:extLst>
              <a:ext uri="{FF2B5EF4-FFF2-40B4-BE49-F238E27FC236}">
                <a16:creationId xmlns:a16="http://schemas.microsoft.com/office/drawing/2014/main" id="{0FB632D3-B921-4F23-A8E7-3090EDA1203B}"/>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BA40D0CB-04F1-416C-BBFC-D9446C725493}" type="slidenum">
              <a:rPr lang="en-US" sz="1100" b="1" smtClean="0"/>
              <a:t>7</a:t>
            </a:fld>
            <a:endParaRPr lang="en-US" sz="1100" b="1" dirty="0"/>
          </a:p>
        </p:txBody>
      </p:sp>
    </p:spTree>
    <p:extLst>
      <p:ext uri="{BB962C8B-B14F-4D97-AF65-F5344CB8AC3E}">
        <p14:creationId xmlns:p14="http://schemas.microsoft.com/office/powerpoint/2010/main" val="35182632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s-ES" b="1"/>
              <a:t>Datos paranormales</a:t>
            </a:r>
            <a:endParaRPr lang="es-ES"/>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a:t>GLM</a:t>
            </a:r>
            <a:endParaRPr lang="en-US" sz="1400" b="1">
              <a:solidFill>
                <a:schemeClr val="accent2"/>
              </a:solidFill>
              <a:latin typeface="+mn-lt"/>
            </a:endParaRPr>
          </a:p>
        </p:txBody>
      </p:sp>
      <p:sp>
        <p:nvSpPr>
          <p:cNvPr id="15" name="Title 13">
            <a:extLst>
              <a:ext uri="{FF2B5EF4-FFF2-40B4-BE49-F238E27FC236}">
                <a16:creationId xmlns:a16="http://schemas.microsoft.com/office/drawing/2014/main" id="{93FFCBCC-E2D6-46C2-86CC-CD44A9052E0F}"/>
              </a:ext>
            </a:extLst>
          </p:cNvPr>
          <p:cNvSpPr txBox="1">
            <a:spLocks/>
          </p:cNvSpPr>
          <p:nvPr/>
        </p:nvSpPr>
        <p:spPr>
          <a:xfrm>
            <a:off x="4662938" y="1715062"/>
            <a:ext cx="3036823"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s-ES" sz="2000"/>
              <a:t>Modelando la distribución</a:t>
            </a:r>
            <a:endParaRPr lang="en-US" sz="2000"/>
          </a:p>
        </p:txBody>
      </p:sp>
      <p:sp>
        <p:nvSpPr>
          <p:cNvPr id="16" name="Content Placeholder 2">
            <a:extLst>
              <a:ext uri="{FF2B5EF4-FFF2-40B4-BE49-F238E27FC236}">
                <a16:creationId xmlns:a16="http://schemas.microsoft.com/office/drawing/2014/main" id="{48E3EABC-D9BE-4DCA-A25B-2843F248EEC3}"/>
              </a:ext>
            </a:extLst>
          </p:cNvPr>
          <p:cNvSpPr>
            <a:spLocks noGrp="1"/>
          </p:cNvSpPr>
          <p:nvPr>
            <p:ph idx="1"/>
          </p:nvPr>
        </p:nvSpPr>
        <p:spPr>
          <a:xfrm>
            <a:off x="4662937" y="2182253"/>
            <a:ext cx="3165023" cy="363558"/>
          </a:xfrm>
        </p:spPr>
        <p:txBody>
          <a:bodyPr>
            <a:noAutofit/>
          </a:bodyPr>
          <a:lstStyle/>
          <a:p>
            <a:r>
              <a:rPr lang="es-ES">
                <a:solidFill>
                  <a:schemeClr val="tx1"/>
                </a:solidFill>
              </a:rPr>
              <a:t>Las Grasa parda no sigue una distribución normal</a:t>
            </a:r>
          </a:p>
          <a:p>
            <a:endParaRPr lang="es-ES">
              <a:solidFill>
                <a:schemeClr val="tx1"/>
              </a:solidFill>
            </a:endParaRP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D2345C8-91F1-4A82-90F6-760AF72723F8}"/>
                  </a:ext>
                </a:extLst>
              </p:cNvPr>
              <p:cNvSpPr txBox="1"/>
              <p:nvPr/>
            </p:nvSpPr>
            <p:spPr>
              <a:xfrm>
                <a:off x="5010899" y="2758585"/>
                <a:ext cx="2029145" cy="7194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latin typeface="Cambria Math" panose="02040503050406030204" pitchFamily="18" charset="0"/>
                            </a:rPr>
                          </m:ctrlPr>
                        </m:dPr>
                        <m:e>
                          <m:eqArr>
                            <m:eqArrPr>
                              <m:ctrlPr>
                                <a:rPr lang="en-GB" i="1" smtClean="0">
                                  <a:latin typeface="Cambria Math" panose="02040503050406030204" pitchFamily="18" charset="0"/>
                                </a:rPr>
                              </m:ctrlPr>
                            </m:eqArrPr>
                            <m:e>
                              <m:r>
                                <a:rPr lang="es-ES" i="1">
                                  <a:latin typeface="Cambria Math" panose="02040503050406030204" pitchFamily="18" charset="0"/>
                                </a:rPr>
                                <m:t>𝑌</m:t>
                              </m:r>
                              <m:r>
                                <a:rPr lang="en-GB" i="1">
                                  <a:latin typeface="Cambria Math" panose="02040503050406030204" pitchFamily="18" charset="0"/>
                                  <a:ea typeface="Cambria Math" panose="02040503050406030204" pitchFamily="18" charset="0"/>
                                </a:rPr>
                                <m:t>~</m:t>
                              </m:r>
                              <m:r>
                                <a:rPr lang="es-ES" i="1">
                                  <a:latin typeface="Cambria Math" panose="02040503050406030204" pitchFamily="18" charset="0"/>
                                </a:rPr>
                                <m:t>𝑁</m:t>
                              </m:r>
                              <m:r>
                                <a:rPr lang="es-ES" i="1">
                                  <a:latin typeface="Cambria Math" panose="02040503050406030204" pitchFamily="18" charset="0"/>
                                </a:rPr>
                                <m:t>(</m:t>
                              </m:r>
                              <m:r>
                                <a:rPr lang="es-ES" i="1">
                                  <a:latin typeface="Cambria Math" panose="02040503050406030204" pitchFamily="18" charset="0"/>
                                  <a:ea typeface="Cambria Math" panose="02040503050406030204" pitchFamily="18" charset="0"/>
                                </a:rPr>
                                <m:t>𝜇</m:t>
                              </m:r>
                              <m:r>
                                <a:rPr lang="es-ES" i="1">
                                  <a:latin typeface="Cambria Math" panose="02040503050406030204" pitchFamily="18" charset="0"/>
                                  <a:ea typeface="Cambria Math" panose="02040503050406030204" pitchFamily="18" charset="0"/>
                                </a:rPr>
                                <m:t>, </m:t>
                              </m:r>
                              <m:sSup>
                                <m:sSupPr>
                                  <m:ctrlPr>
                                    <a:rPr lang="en-GB" i="1">
                                      <a:latin typeface="Cambria Math" panose="02040503050406030204" pitchFamily="18" charset="0"/>
                                      <a:ea typeface="Cambria Math" panose="02040503050406030204" pitchFamily="18" charset="0"/>
                                    </a:rPr>
                                  </m:ctrlPr>
                                </m:sSupPr>
                                <m:e>
                                  <m:r>
                                    <a:rPr lang="es-ES" i="1">
                                      <a:latin typeface="Cambria Math" panose="02040503050406030204" pitchFamily="18" charset="0"/>
                                      <a:ea typeface="Cambria Math" panose="02040503050406030204" pitchFamily="18" charset="0"/>
                                    </a:rPr>
                                    <m:t>𝜎</m:t>
                                  </m:r>
                                </m:e>
                                <m:sup>
                                  <m:r>
                                    <a:rPr lang="en-GB" i="1">
                                      <a:latin typeface="Cambria Math" panose="02040503050406030204" pitchFamily="18" charset="0"/>
                                      <a:ea typeface="Cambria Math" panose="02040503050406030204" pitchFamily="18" charset="0"/>
                                    </a:rPr>
                                    <m:t>2</m:t>
                                  </m:r>
                                </m:sup>
                              </m:sSup>
                              <m:r>
                                <a:rPr lang="en-GB" i="1">
                                  <a:latin typeface="Cambria Math" panose="02040503050406030204" pitchFamily="18" charset="0"/>
                                  <a:ea typeface="Cambria Math" panose="02040503050406030204" pitchFamily="18" charset="0"/>
                                </a:rPr>
                                <m:t>)</m:t>
                              </m:r>
                            </m:e>
                            <m:e>
                              <m:r>
                                <a:rPr lang="es-ES" i="1">
                                  <a:latin typeface="Cambria Math" panose="02040503050406030204" pitchFamily="18" charset="0"/>
                                  <a:ea typeface="Cambria Math" panose="02040503050406030204" pitchFamily="18" charset="0"/>
                                </a:rPr>
                                <m:t>𝜇</m:t>
                              </m:r>
                              <m:r>
                                <a:rPr lang="en-GB" i="1">
                                  <a:latin typeface="Cambria Math" panose="02040503050406030204" pitchFamily="18" charset="0"/>
                                  <a:ea typeface="Cambria Math" panose="02040503050406030204" pitchFamily="18" charset="0"/>
                                </a:rPr>
                                <m:t> ~</m:t>
                              </m:r>
                              <m:sSub>
                                <m:sSubPr>
                                  <m:ctrlPr>
                                    <a:rPr lang="es-ES" b="0" i="1" smtClean="0">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𝛽</m:t>
                                  </m:r>
                                </m:e>
                                <m:sub>
                                  <m:r>
                                    <a:rPr lang="es-ES" b="0" i="1" smtClean="0">
                                      <a:latin typeface="Cambria Math" panose="02040503050406030204" pitchFamily="18" charset="0"/>
                                      <a:ea typeface="Cambria Math" panose="02040503050406030204" pitchFamily="18" charset="0"/>
                                    </a:rPr>
                                    <m:t>1</m:t>
                                  </m:r>
                                </m:sub>
                              </m:sSub>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𝑋</m:t>
                                  </m:r>
                                </m:e>
                                <m:sub>
                                  <m:r>
                                    <a:rPr lang="en-GB" i="1">
                                      <a:latin typeface="Cambria Math" panose="02040503050406030204" pitchFamily="18" charset="0"/>
                                      <a:ea typeface="Cambria Math" panose="02040503050406030204" pitchFamily="18" charset="0"/>
                                    </a:rPr>
                                    <m:t>𝑖</m:t>
                                  </m:r>
                                </m:sub>
                              </m:sSub>
                              <m:r>
                                <a:rPr lang="en-GB" i="1">
                                  <a:latin typeface="Cambria Math" panose="02040503050406030204" pitchFamily="18" charset="0"/>
                                  <a:ea typeface="Cambria Math" panose="02040503050406030204" pitchFamily="18" charset="0"/>
                                </a:rPr>
                                <m:t>+ </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𝛽</m:t>
                                  </m:r>
                                </m:e>
                                <m:sub>
                                  <m:r>
                                    <a:rPr lang="en-GB" i="1">
                                      <a:latin typeface="Cambria Math" panose="02040503050406030204" pitchFamily="18" charset="0"/>
                                      <a:ea typeface="Cambria Math" panose="02040503050406030204" pitchFamily="18" charset="0"/>
                                    </a:rPr>
                                    <m:t>0</m:t>
                                  </m:r>
                                </m:sub>
                              </m:sSub>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𝑒</m:t>
                                  </m:r>
                                </m:e>
                                <m:sub>
                                  <m:r>
                                    <a:rPr lang="en-GB" i="1">
                                      <a:latin typeface="Cambria Math" panose="02040503050406030204" pitchFamily="18" charset="0"/>
                                      <a:ea typeface="Cambria Math" panose="02040503050406030204" pitchFamily="18" charset="0"/>
                                    </a:rPr>
                                    <m:t>𝑖𝑗</m:t>
                                  </m:r>
                                </m:sub>
                              </m:sSub>
                            </m:e>
                          </m:eqArr>
                        </m:e>
                      </m:d>
                    </m:oMath>
                  </m:oMathPara>
                </a14:m>
                <a:endParaRPr lang="en-GB"/>
              </a:p>
            </p:txBody>
          </p:sp>
        </mc:Choice>
        <mc:Fallback xmlns="">
          <p:sp>
            <p:nvSpPr>
              <p:cNvPr id="20" name="TextBox 19">
                <a:extLst>
                  <a:ext uri="{FF2B5EF4-FFF2-40B4-BE49-F238E27FC236}">
                    <a16:creationId xmlns:a16="http://schemas.microsoft.com/office/drawing/2014/main" id="{9D2345C8-91F1-4A82-90F6-760AF72723F8}"/>
                  </a:ext>
                </a:extLst>
              </p:cNvPr>
              <p:cNvSpPr txBox="1">
                <a:spLocks noRot="1" noChangeAspect="1" noMove="1" noResize="1" noEditPoints="1" noAdjustHandles="1" noChangeArrowheads="1" noChangeShapeType="1" noTextEdit="1"/>
              </p:cNvSpPr>
              <p:nvPr/>
            </p:nvSpPr>
            <p:spPr>
              <a:xfrm>
                <a:off x="5010899" y="2758585"/>
                <a:ext cx="2029145" cy="719428"/>
              </a:xfrm>
              <a:prstGeom prst="rect">
                <a:avLst/>
              </a:prstGeom>
              <a:blipFill>
                <a:blip r:embed="rId2"/>
                <a:stretch>
                  <a:fillRect/>
                </a:stretch>
              </a:blipFill>
            </p:spPr>
            <p:txBody>
              <a:bodyPr/>
              <a:lstStyle/>
              <a:p>
                <a:r>
                  <a:rPr lang="en-US">
                    <a:noFill/>
                  </a:rPr>
                  <a:t> </a:t>
                </a:r>
              </a:p>
            </p:txBody>
          </p:sp>
        </mc:Fallback>
      </mc:AlternateContent>
      <p:sp>
        <p:nvSpPr>
          <p:cNvPr id="7" name="Multiplication Sign 6">
            <a:extLst>
              <a:ext uri="{FF2B5EF4-FFF2-40B4-BE49-F238E27FC236}">
                <a16:creationId xmlns:a16="http://schemas.microsoft.com/office/drawing/2014/main" id="{5C21C17C-F133-4C7E-81C6-E17E878CCEE5}"/>
              </a:ext>
            </a:extLst>
          </p:cNvPr>
          <p:cNvSpPr/>
          <p:nvPr/>
        </p:nvSpPr>
        <p:spPr>
          <a:xfrm>
            <a:off x="5539768" y="2753087"/>
            <a:ext cx="485703" cy="467191"/>
          </a:xfrm>
          <a:prstGeom prst="mathMultiply">
            <a:avLst>
              <a:gd name="adj1" fmla="val 1254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88280DBF-9226-4864-A29F-11729A1C8A5C}"/>
                  </a:ext>
                </a:extLst>
              </p:cNvPr>
              <p:cNvSpPr txBox="1"/>
              <p:nvPr/>
            </p:nvSpPr>
            <p:spPr>
              <a:xfrm>
                <a:off x="5010899" y="3939733"/>
                <a:ext cx="2781787" cy="7194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latin typeface="Cambria Math" panose="02040503050406030204" pitchFamily="18" charset="0"/>
                            </a:rPr>
                          </m:ctrlPr>
                        </m:dPr>
                        <m:e>
                          <m:eqArr>
                            <m:eqArrPr>
                              <m:ctrlPr>
                                <a:rPr lang="en-GB" i="1" smtClean="0">
                                  <a:latin typeface="Cambria Math" panose="02040503050406030204" pitchFamily="18" charset="0"/>
                                </a:rPr>
                              </m:ctrlPr>
                            </m:eqArrPr>
                            <m:e>
                              <m:r>
                                <a:rPr lang="es-ES" i="1">
                                  <a:latin typeface="Cambria Math" panose="02040503050406030204" pitchFamily="18" charset="0"/>
                                </a:rPr>
                                <m:t>𝑌</m:t>
                              </m:r>
                              <m:r>
                                <a:rPr lang="en-GB" i="1">
                                  <a:latin typeface="Cambria Math" panose="02040503050406030204" pitchFamily="18" charset="0"/>
                                  <a:ea typeface="Cambria Math" panose="02040503050406030204" pitchFamily="18" charset="0"/>
                                </a:rPr>
                                <m:t>~</m:t>
                              </m:r>
                              <m:r>
                                <a:rPr lang="es-ES" b="1" i="1" smtClean="0">
                                  <a:latin typeface="Cambria Math" panose="02040503050406030204" pitchFamily="18" charset="0"/>
                                </a:rPr>
                                <m:t>𝒈</m:t>
                              </m:r>
                              <m:r>
                                <a:rPr lang="es-ES" i="1">
                                  <a:latin typeface="Cambria Math" panose="02040503050406030204" pitchFamily="18" charset="0"/>
                                </a:rPr>
                                <m:t>(</m:t>
                              </m:r>
                              <m:r>
                                <a:rPr lang="es-ES" b="1" i="1" smtClean="0">
                                  <a:solidFill>
                                    <a:schemeClr val="accent1"/>
                                  </a:solidFill>
                                  <a:latin typeface="Cambria Math" panose="02040503050406030204" pitchFamily="18" charset="0"/>
                                  <a:ea typeface="Cambria Math" panose="02040503050406030204" pitchFamily="18" charset="0"/>
                                </a:rPr>
                                <m:t>𝔼</m:t>
                              </m:r>
                              <m:r>
                                <a:rPr lang="es-ES" b="1" i="1" smtClean="0">
                                  <a:solidFill>
                                    <a:schemeClr val="accent1"/>
                                  </a:solidFill>
                                  <a:latin typeface="Cambria Math" panose="02040503050406030204" pitchFamily="18" charset="0"/>
                                  <a:ea typeface="Cambria Math" panose="02040503050406030204" pitchFamily="18" charset="0"/>
                                </a:rPr>
                                <m:t>(</m:t>
                              </m:r>
                              <m:r>
                                <a:rPr lang="es-ES" b="1" i="1" smtClean="0">
                                  <a:solidFill>
                                    <a:schemeClr val="accent1"/>
                                  </a:solidFill>
                                  <a:latin typeface="Cambria Math" panose="02040503050406030204" pitchFamily="18" charset="0"/>
                                  <a:ea typeface="Cambria Math" panose="02040503050406030204" pitchFamily="18" charset="0"/>
                                </a:rPr>
                                <m:t>𝒚</m:t>
                              </m:r>
                              <m:r>
                                <a:rPr lang="es-ES" b="1" i="1" smtClean="0">
                                  <a:solidFill>
                                    <a:schemeClr val="accent1"/>
                                  </a:solidFill>
                                  <a:latin typeface="Cambria Math" panose="02040503050406030204" pitchFamily="18" charset="0"/>
                                  <a:ea typeface="Cambria Math" panose="02040503050406030204" pitchFamily="18" charset="0"/>
                                </a:rPr>
                                <m:t>)</m:t>
                              </m:r>
                              <m:r>
                                <a:rPr lang="es-ES" i="1">
                                  <a:latin typeface="Cambria Math" panose="02040503050406030204" pitchFamily="18" charset="0"/>
                                  <a:ea typeface="Cambria Math" panose="02040503050406030204" pitchFamily="18" charset="0"/>
                                </a:rPr>
                                <m:t>, </m:t>
                              </m:r>
                              <m:r>
                                <a:rPr lang="es-ES" b="1" i="1" smtClean="0">
                                  <a:solidFill>
                                    <a:schemeClr val="accent4"/>
                                  </a:solidFill>
                                  <a:latin typeface="Cambria Math" panose="02040503050406030204" pitchFamily="18" charset="0"/>
                                  <a:ea typeface="Cambria Math" panose="02040503050406030204" pitchFamily="18" charset="0"/>
                                </a:rPr>
                                <m:t>𝑽𝒂𝒓</m:t>
                              </m:r>
                              <m:d>
                                <m:dPr>
                                  <m:ctrlPr>
                                    <a:rPr lang="es-ES" b="1" i="1" smtClean="0">
                                      <a:solidFill>
                                        <a:schemeClr val="accent4"/>
                                      </a:solidFill>
                                      <a:latin typeface="Cambria Math" panose="02040503050406030204" pitchFamily="18" charset="0"/>
                                      <a:ea typeface="Cambria Math" panose="02040503050406030204" pitchFamily="18" charset="0"/>
                                    </a:rPr>
                                  </m:ctrlPr>
                                </m:dPr>
                                <m:e>
                                  <m:r>
                                    <a:rPr lang="es-ES" b="1" i="1" smtClean="0">
                                      <a:solidFill>
                                        <a:schemeClr val="accent4"/>
                                      </a:solidFill>
                                      <a:latin typeface="Cambria Math" panose="02040503050406030204" pitchFamily="18" charset="0"/>
                                      <a:ea typeface="Cambria Math" panose="02040503050406030204" pitchFamily="18" charset="0"/>
                                    </a:rPr>
                                    <m:t>𝒚</m:t>
                                  </m:r>
                                </m:e>
                              </m:d>
                              <m:r>
                                <a:rPr lang="es-ES" b="0" i="1" smtClean="0">
                                  <a:latin typeface="Cambria Math" panose="02040503050406030204" pitchFamily="18" charset="0"/>
                                  <a:ea typeface="Cambria Math" panose="02040503050406030204" pitchFamily="18" charset="0"/>
                                </a:rPr>
                                <m:t>, </m:t>
                              </m:r>
                              <m:r>
                                <a:rPr lang="es-ES" b="1" i="1" smtClean="0">
                                  <a:solidFill>
                                    <a:schemeClr val="accent6"/>
                                  </a:solidFill>
                                  <a:latin typeface="Cambria Math" panose="02040503050406030204" pitchFamily="18" charset="0"/>
                                  <a:ea typeface="Cambria Math" panose="02040503050406030204" pitchFamily="18" charset="0"/>
                                </a:rPr>
                                <m:t>ℙ</m:t>
                              </m:r>
                              <m:r>
                                <a:rPr lang="es-ES" b="1" i="1" smtClean="0">
                                  <a:solidFill>
                                    <a:schemeClr val="accent6"/>
                                  </a:solidFill>
                                  <a:latin typeface="Cambria Math" panose="02040503050406030204" pitchFamily="18" charset="0"/>
                                  <a:ea typeface="Cambria Math" panose="02040503050406030204" pitchFamily="18" charset="0"/>
                                </a:rPr>
                                <m:t>(</m:t>
                              </m:r>
                              <m:r>
                                <a:rPr lang="es-ES" b="1" i="1" smtClean="0">
                                  <a:solidFill>
                                    <a:schemeClr val="accent6"/>
                                  </a:solidFill>
                                  <a:latin typeface="Cambria Math" panose="02040503050406030204" pitchFamily="18" charset="0"/>
                                  <a:ea typeface="Cambria Math" panose="02040503050406030204" pitchFamily="18" charset="0"/>
                                </a:rPr>
                                <m:t>𝟎</m:t>
                              </m:r>
                              <m:r>
                                <a:rPr lang="en-GB" b="1" i="1" smtClean="0">
                                  <a:solidFill>
                                    <a:schemeClr val="accent6"/>
                                  </a:solidFill>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m:t>
                              </m:r>
                            </m:e>
                            <m:e>
                              <m:r>
                                <a:rPr lang="es-ES" b="1" i="1">
                                  <a:solidFill>
                                    <a:schemeClr val="accent1"/>
                                  </a:solidFill>
                                  <a:latin typeface="Cambria Math" panose="02040503050406030204" pitchFamily="18" charset="0"/>
                                  <a:ea typeface="Cambria Math" panose="02040503050406030204" pitchFamily="18" charset="0"/>
                                </a:rPr>
                                <m:t>𝔼</m:t>
                              </m:r>
                              <m:d>
                                <m:dPr>
                                  <m:ctrlPr>
                                    <a:rPr lang="es-ES" b="1" i="1">
                                      <a:solidFill>
                                        <a:schemeClr val="accent1"/>
                                      </a:solidFill>
                                      <a:latin typeface="Cambria Math" panose="02040503050406030204" pitchFamily="18" charset="0"/>
                                      <a:ea typeface="Cambria Math" panose="02040503050406030204" pitchFamily="18" charset="0"/>
                                    </a:rPr>
                                  </m:ctrlPr>
                                </m:dPr>
                                <m:e>
                                  <m:r>
                                    <a:rPr lang="es-ES" b="1" i="1">
                                      <a:solidFill>
                                        <a:schemeClr val="accent1"/>
                                      </a:solidFill>
                                      <a:latin typeface="Cambria Math" panose="02040503050406030204" pitchFamily="18" charset="0"/>
                                      <a:ea typeface="Cambria Math" panose="02040503050406030204" pitchFamily="18" charset="0"/>
                                    </a:rPr>
                                    <m:t>𝒚</m:t>
                                  </m:r>
                                </m:e>
                              </m:d>
                              <m:r>
                                <a:rPr lang="en-GB" i="1">
                                  <a:latin typeface="Cambria Math" panose="02040503050406030204" pitchFamily="18" charset="0"/>
                                  <a:ea typeface="Cambria Math" panose="02040503050406030204" pitchFamily="18" charset="0"/>
                                </a:rPr>
                                <m:t>=</m:t>
                              </m:r>
                              <m:sSub>
                                <m:sSubPr>
                                  <m:ctrlPr>
                                    <a:rPr lang="es-ES" b="0" i="1" smtClean="0">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𝛽</m:t>
                                  </m:r>
                                </m:e>
                                <m:sub>
                                  <m:r>
                                    <a:rPr lang="es-ES" b="0" i="1" smtClean="0">
                                      <a:latin typeface="Cambria Math" panose="02040503050406030204" pitchFamily="18" charset="0"/>
                                      <a:ea typeface="Cambria Math" panose="02040503050406030204" pitchFamily="18" charset="0"/>
                                    </a:rPr>
                                    <m:t>1</m:t>
                                  </m:r>
                                </m:sub>
                              </m:sSub>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𝑋</m:t>
                                  </m:r>
                                </m:e>
                                <m:sub>
                                  <m:r>
                                    <a:rPr lang="en-GB" i="1">
                                      <a:latin typeface="Cambria Math" panose="02040503050406030204" pitchFamily="18" charset="0"/>
                                      <a:ea typeface="Cambria Math" panose="02040503050406030204" pitchFamily="18" charset="0"/>
                                    </a:rPr>
                                    <m:t>𝑖</m:t>
                                  </m:r>
                                </m:sub>
                              </m:sSub>
                              <m:r>
                                <a:rPr lang="en-GB" i="1">
                                  <a:latin typeface="Cambria Math" panose="02040503050406030204" pitchFamily="18" charset="0"/>
                                  <a:ea typeface="Cambria Math" panose="02040503050406030204" pitchFamily="18" charset="0"/>
                                </a:rPr>
                                <m:t>+ </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𝛽</m:t>
                                  </m:r>
                                </m:e>
                                <m:sub>
                                  <m:r>
                                    <a:rPr lang="en-GB" i="1">
                                      <a:latin typeface="Cambria Math" panose="02040503050406030204" pitchFamily="18" charset="0"/>
                                      <a:ea typeface="Cambria Math" panose="02040503050406030204" pitchFamily="18" charset="0"/>
                                    </a:rPr>
                                    <m:t>0</m:t>
                                  </m:r>
                                </m:sub>
                              </m:sSub>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𝑒</m:t>
                                  </m:r>
                                </m:e>
                                <m:sub>
                                  <m:r>
                                    <a:rPr lang="en-GB" i="1">
                                      <a:latin typeface="Cambria Math" panose="02040503050406030204" pitchFamily="18" charset="0"/>
                                      <a:ea typeface="Cambria Math" panose="02040503050406030204" pitchFamily="18" charset="0"/>
                                    </a:rPr>
                                    <m:t>𝑖𝑗</m:t>
                                  </m:r>
                                </m:sub>
                              </m:sSub>
                            </m:e>
                          </m:eqArr>
                        </m:e>
                      </m:d>
                    </m:oMath>
                  </m:oMathPara>
                </a14:m>
                <a:endParaRPr lang="en-GB"/>
              </a:p>
            </p:txBody>
          </p:sp>
        </mc:Choice>
        <mc:Fallback xmlns="">
          <p:sp>
            <p:nvSpPr>
              <p:cNvPr id="22" name="TextBox 21">
                <a:extLst>
                  <a:ext uri="{FF2B5EF4-FFF2-40B4-BE49-F238E27FC236}">
                    <a16:creationId xmlns:a16="http://schemas.microsoft.com/office/drawing/2014/main" id="{88280DBF-9226-4864-A29F-11729A1C8A5C}"/>
                  </a:ext>
                </a:extLst>
              </p:cNvPr>
              <p:cNvSpPr txBox="1">
                <a:spLocks noRot="1" noChangeAspect="1" noMove="1" noResize="1" noEditPoints="1" noAdjustHandles="1" noChangeArrowheads="1" noChangeShapeType="1" noTextEdit="1"/>
              </p:cNvSpPr>
              <p:nvPr/>
            </p:nvSpPr>
            <p:spPr>
              <a:xfrm>
                <a:off x="5010899" y="3939733"/>
                <a:ext cx="2781787" cy="719428"/>
              </a:xfrm>
              <a:prstGeom prst="rect">
                <a:avLst/>
              </a:prstGeom>
              <a:blipFill>
                <a:blip r:embed="rId3"/>
                <a:stretch>
                  <a:fillRect/>
                </a:stretch>
              </a:blipFill>
            </p:spPr>
            <p:txBody>
              <a:bodyPr/>
              <a:lstStyle/>
              <a:p>
                <a:r>
                  <a:rPr lang="en-US">
                    <a:noFill/>
                  </a:rPr>
                  <a:t> </a:t>
                </a:r>
              </a:p>
            </p:txBody>
          </p:sp>
        </mc:Fallback>
      </mc:AlternateContent>
      <p:pic>
        <p:nvPicPr>
          <p:cNvPr id="2" name="Picture 1">
            <a:extLst>
              <a:ext uri="{FF2B5EF4-FFF2-40B4-BE49-F238E27FC236}">
                <a16:creationId xmlns:a16="http://schemas.microsoft.com/office/drawing/2014/main" id="{6F2EEFC3-158D-4175-82BC-F1CBE2C4F764}"/>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382397" y="1667124"/>
            <a:ext cx="4184842" cy="2992037"/>
          </a:xfrm>
          <a:prstGeom prst="rect">
            <a:avLst/>
          </a:prstGeom>
        </p:spPr>
      </p:pic>
      <p:pic>
        <p:nvPicPr>
          <p:cNvPr id="4" name="Picture 3">
            <a:extLst>
              <a:ext uri="{FF2B5EF4-FFF2-40B4-BE49-F238E27FC236}">
                <a16:creationId xmlns:a16="http://schemas.microsoft.com/office/drawing/2014/main" id="{BA7851BE-5F3A-478C-AA18-0833B805370F}"/>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270765" y="1692094"/>
            <a:ext cx="4254429" cy="3041789"/>
          </a:xfrm>
          <a:prstGeom prst="rect">
            <a:avLst/>
          </a:prstGeom>
        </p:spPr>
      </p:pic>
      <p:sp>
        <p:nvSpPr>
          <p:cNvPr id="12" name="Flowchart: Off-page Connector 11">
            <a:extLst>
              <a:ext uri="{FF2B5EF4-FFF2-40B4-BE49-F238E27FC236}">
                <a16:creationId xmlns:a16="http://schemas.microsoft.com/office/drawing/2014/main" id="{53017574-C129-46DC-A423-68FBFF6AC873}"/>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BA40D0CB-04F1-416C-BBFC-D9446C725493}" type="slidenum">
              <a:rPr lang="en-US" sz="1100" b="1" smtClean="0"/>
              <a:t>8</a:t>
            </a:fld>
            <a:endParaRPr lang="en-US" sz="1100" b="1" dirty="0"/>
          </a:p>
        </p:txBody>
      </p:sp>
    </p:spTree>
    <p:extLst>
      <p:ext uri="{BB962C8B-B14F-4D97-AF65-F5344CB8AC3E}">
        <p14:creationId xmlns:p14="http://schemas.microsoft.com/office/powerpoint/2010/main" val="22700545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7652759" cy="857250"/>
          </a:xfrm>
        </p:spPr>
        <p:txBody>
          <a:bodyPr>
            <a:normAutofit fontScale="90000"/>
          </a:bodyPr>
          <a:lstStyle/>
          <a:p>
            <a:r>
              <a:rPr lang="es-ES"/>
              <a:t>¿</a:t>
            </a:r>
            <a:r>
              <a:rPr lang="en-GB" err="1"/>
              <a:t>Puede</a:t>
            </a:r>
            <a:r>
              <a:rPr lang="en-GB"/>
              <a:t> un </a:t>
            </a:r>
            <a:r>
              <a:rPr lang="en-GB" err="1"/>
              <a:t>tratamiento</a:t>
            </a:r>
            <a:r>
              <a:rPr lang="en-GB"/>
              <a:t> X </a:t>
            </a:r>
            <a:r>
              <a:rPr lang="en-GB" err="1"/>
              <a:t>curar</a:t>
            </a:r>
            <a:r>
              <a:rPr lang="en-GB"/>
              <a:t> la tuberculosis?</a:t>
            </a:r>
            <a:endParaRPr lang="en-US"/>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err="1"/>
              <a:t>Pensar</a:t>
            </a:r>
            <a:r>
              <a:rPr lang="en-US" sz="1400"/>
              <a:t> </a:t>
            </a:r>
            <a:r>
              <a:rPr lang="en-US" sz="1400" err="1"/>
              <a:t>en</a:t>
            </a:r>
            <a:r>
              <a:rPr lang="en-US" sz="1400"/>
              <a:t> la </a:t>
            </a:r>
            <a:r>
              <a:rPr lang="en-US" sz="1400" b="1" err="1">
                <a:solidFill>
                  <a:schemeClr val="accent2"/>
                </a:solidFill>
              </a:rPr>
              <a:t>pregunta</a:t>
            </a:r>
            <a:r>
              <a:rPr lang="en-US" sz="1400"/>
              <a:t> </a:t>
            </a:r>
            <a:r>
              <a:rPr lang="en-US" sz="1400" err="1"/>
              <a:t>adecuada</a:t>
            </a:r>
            <a:endParaRPr lang="en-US" sz="1400" b="1">
              <a:solidFill>
                <a:schemeClr val="accent2"/>
              </a:solidFill>
              <a:latin typeface="+mn-lt"/>
            </a:endParaRPr>
          </a:p>
        </p:txBody>
      </p:sp>
      <p:sp>
        <p:nvSpPr>
          <p:cNvPr id="20" name="Title 13">
            <a:extLst>
              <a:ext uri="{FF2B5EF4-FFF2-40B4-BE49-F238E27FC236}">
                <a16:creationId xmlns:a16="http://schemas.microsoft.com/office/drawing/2014/main" id="{B24E3D83-0B14-415B-BB76-B04B4B2334D0}"/>
              </a:ext>
            </a:extLst>
          </p:cNvPr>
          <p:cNvSpPr txBox="1">
            <a:spLocks/>
          </p:cNvSpPr>
          <p:nvPr/>
        </p:nvSpPr>
        <p:spPr>
          <a:xfrm>
            <a:off x="6496771" y="3940838"/>
            <a:ext cx="1976169" cy="830997"/>
          </a:xfrm>
          <a:prstGeom prst="rect">
            <a:avLst/>
          </a:prstGeom>
        </p:spPr>
        <p:txBody>
          <a:bodyPr vert="horz" lIns="91440" tIns="45720" rIns="91440" bIns="45720" rtlCol="0" anchor="ctr">
            <a:normAutofit fontScale="62500" lnSpcReduction="20000"/>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s-ES" sz="2400"/>
              <a:t>Gaussian</a:t>
            </a:r>
          </a:p>
          <a:p>
            <a:r>
              <a:rPr lang="es-ES" sz="2400"/>
              <a:t>T-Student</a:t>
            </a:r>
          </a:p>
          <a:p>
            <a:r>
              <a:rPr lang="es-ES" sz="2400"/>
              <a:t>Gamma</a:t>
            </a:r>
          </a:p>
          <a:p>
            <a:r>
              <a:rPr lang="es-ES" sz="2400" err="1"/>
              <a:t>Tweedie</a:t>
            </a:r>
            <a:endParaRPr lang="en-US" sz="2400"/>
          </a:p>
        </p:txBody>
      </p:sp>
      <p:sp>
        <p:nvSpPr>
          <p:cNvPr id="21" name="Title 13">
            <a:extLst>
              <a:ext uri="{FF2B5EF4-FFF2-40B4-BE49-F238E27FC236}">
                <a16:creationId xmlns:a16="http://schemas.microsoft.com/office/drawing/2014/main" id="{B49CC5A8-CA4E-48F4-9B0F-34F80B92089D}"/>
              </a:ext>
            </a:extLst>
          </p:cNvPr>
          <p:cNvSpPr txBox="1">
            <a:spLocks/>
          </p:cNvSpPr>
          <p:nvPr/>
        </p:nvSpPr>
        <p:spPr>
          <a:xfrm>
            <a:off x="3823145" y="3931565"/>
            <a:ext cx="1737122" cy="532285"/>
          </a:xfrm>
          <a:prstGeom prst="rect">
            <a:avLst/>
          </a:prstGeom>
        </p:spPr>
        <p:txBody>
          <a:bodyPr vert="horz" lIns="91440" tIns="45720" rIns="91440" bIns="45720" rtlCol="0" anchor="ctr">
            <a:normAutofit fontScale="70000" lnSpcReduction="20000"/>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2400"/>
              <a:t>Poisson</a:t>
            </a:r>
          </a:p>
          <a:p>
            <a:r>
              <a:rPr lang="en-GB" sz="2400"/>
              <a:t>N-binomial</a:t>
            </a:r>
            <a:endParaRPr lang="en-US" sz="2400"/>
          </a:p>
        </p:txBody>
      </p:sp>
      <p:sp>
        <p:nvSpPr>
          <p:cNvPr id="22" name="Title 13">
            <a:extLst>
              <a:ext uri="{FF2B5EF4-FFF2-40B4-BE49-F238E27FC236}">
                <a16:creationId xmlns:a16="http://schemas.microsoft.com/office/drawing/2014/main" id="{2CD4238E-1672-426E-ABC4-2B7ED4EBB65E}"/>
              </a:ext>
            </a:extLst>
          </p:cNvPr>
          <p:cNvSpPr txBox="1">
            <a:spLocks/>
          </p:cNvSpPr>
          <p:nvPr/>
        </p:nvSpPr>
        <p:spPr>
          <a:xfrm>
            <a:off x="716132" y="3940221"/>
            <a:ext cx="1931433" cy="646925"/>
          </a:xfrm>
          <a:prstGeom prst="rect">
            <a:avLst/>
          </a:prstGeom>
        </p:spPr>
        <p:txBody>
          <a:bodyPr vert="horz" lIns="91440" tIns="45720" rIns="91440" bIns="45720" rtlCol="0" anchor="ctr">
            <a:normAutofit fontScale="62500" lnSpcReduction="20000"/>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2400"/>
              <a:t>Binomial</a:t>
            </a:r>
          </a:p>
          <a:p>
            <a:r>
              <a:rPr lang="en-GB" sz="2400"/>
              <a:t>Multinomial</a:t>
            </a:r>
          </a:p>
          <a:p>
            <a:r>
              <a:rPr lang="en-GB" sz="2400"/>
              <a:t>Logistica</a:t>
            </a:r>
            <a:endParaRPr lang="en-US" sz="2400"/>
          </a:p>
        </p:txBody>
      </p:sp>
      <p:cxnSp>
        <p:nvCxnSpPr>
          <p:cNvPr id="23" name="Straight Connector 22">
            <a:extLst>
              <a:ext uri="{FF2B5EF4-FFF2-40B4-BE49-F238E27FC236}">
                <a16:creationId xmlns:a16="http://schemas.microsoft.com/office/drawing/2014/main" id="{2C0F3DA6-4182-49A2-BED8-426847597435}"/>
              </a:ext>
            </a:extLst>
          </p:cNvPr>
          <p:cNvCxnSpPr/>
          <p:nvPr/>
        </p:nvCxnSpPr>
        <p:spPr>
          <a:xfrm>
            <a:off x="3115828" y="1423256"/>
            <a:ext cx="0" cy="316389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64AF8E8-E60B-421B-A45F-0DF0A7BE39BC}"/>
              </a:ext>
            </a:extLst>
          </p:cNvPr>
          <p:cNvCxnSpPr/>
          <p:nvPr/>
        </p:nvCxnSpPr>
        <p:spPr>
          <a:xfrm>
            <a:off x="6028519" y="1400013"/>
            <a:ext cx="0" cy="316389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EB9A287C-1906-4FDA-B936-A21272C3618A}"/>
              </a:ext>
            </a:extLst>
          </p:cNvPr>
          <p:cNvSpPr/>
          <p:nvPr/>
        </p:nvSpPr>
        <p:spPr>
          <a:xfrm>
            <a:off x="457200" y="1496713"/>
            <a:ext cx="2593646" cy="584775"/>
          </a:xfrm>
          <a:prstGeom prst="rect">
            <a:avLst/>
          </a:prstGeom>
        </p:spPr>
        <p:txBody>
          <a:bodyPr wrap="square">
            <a:spAutoFit/>
          </a:bodyPr>
          <a:lstStyle/>
          <a:p>
            <a:r>
              <a:rPr lang="es-ES" sz="1600"/>
              <a:t>Resultado del tratamiento en los pacientes</a:t>
            </a:r>
            <a:endParaRPr lang="en-GB" sz="1600"/>
          </a:p>
        </p:txBody>
      </p:sp>
      <p:sp>
        <p:nvSpPr>
          <p:cNvPr id="15" name="Rectangle 14">
            <a:extLst>
              <a:ext uri="{FF2B5EF4-FFF2-40B4-BE49-F238E27FC236}">
                <a16:creationId xmlns:a16="http://schemas.microsoft.com/office/drawing/2014/main" id="{D5D5B7AC-067C-4B66-BA39-68BCEFA93621}"/>
              </a:ext>
            </a:extLst>
          </p:cNvPr>
          <p:cNvSpPr/>
          <p:nvPr/>
        </p:nvSpPr>
        <p:spPr>
          <a:xfrm>
            <a:off x="3394883" y="1496712"/>
            <a:ext cx="2593646" cy="584775"/>
          </a:xfrm>
          <a:prstGeom prst="rect">
            <a:avLst/>
          </a:prstGeom>
        </p:spPr>
        <p:txBody>
          <a:bodyPr wrap="square">
            <a:spAutoFit/>
          </a:bodyPr>
          <a:lstStyle/>
          <a:p>
            <a:r>
              <a:rPr lang="es-ES" sz="1600"/>
              <a:t>Número de bacterias en una biopsia del paciente</a:t>
            </a:r>
            <a:endParaRPr lang="en-GB" sz="1600"/>
          </a:p>
        </p:txBody>
      </p:sp>
      <p:sp>
        <p:nvSpPr>
          <p:cNvPr id="16" name="Rectangle 15">
            <a:extLst>
              <a:ext uri="{FF2B5EF4-FFF2-40B4-BE49-F238E27FC236}">
                <a16:creationId xmlns:a16="http://schemas.microsoft.com/office/drawing/2014/main" id="{507E2E6B-0A9F-4DB7-9CCC-241F98219BC0}"/>
              </a:ext>
            </a:extLst>
          </p:cNvPr>
          <p:cNvSpPr/>
          <p:nvPr/>
        </p:nvSpPr>
        <p:spPr>
          <a:xfrm>
            <a:off x="6307573" y="1496711"/>
            <a:ext cx="2593646" cy="830997"/>
          </a:xfrm>
          <a:prstGeom prst="rect">
            <a:avLst/>
          </a:prstGeom>
        </p:spPr>
        <p:txBody>
          <a:bodyPr wrap="square">
            <a:spAutoFit/>
          </a:bodyPr>
          <a:lstStyle/>
          <a:p>
            <a:r>
              <a:rPr lang="es-ES" sz="1600"/>
              <a:t>Concentración de antibiótico para inhibir el crecimiento de la bacteria</a:t>
            </a:r>
            <a:endParaRPr lang="en-GB" sz="1600"/>
          </a:p>
        </p:txBody>
      </p:sp>
      <p:sp>
        <p:nvSpPr>
          <p:cNvPr id="17" name="Rectangle 16">
            <a:extLst>
              <a:ext uri="{FF2B5EF4-FFF2-40B4-BE49-F238E27FC236}">
                <a16:creationId xmlns:a16="http://schemas.microsoft.com/office/drawing/2014/main" id="{C7776807-32E9-42A7-B54A-FE6E30280082}"/>
              </a:ext>
            </a:extLst>
          </p:cNvPr>
          <p:cNvSpPr/>
          <p:nvPr/>
        </p:nvSpPr>
        <p:spPr>
          <a:xfrm>
            <a:off x="573374" y="2465866"/>
            <a:ext cx="2010487" cy="307777"/>
          </a:xfrm>
          <a:prstGeom prst="rect">
            <a:avLst/>
          </a:prstGeom>
          <a:noFill/>
        </p:spPr>
        <p:txBody>
          <a:bodyPr wrap="none" lIns="91440" tIns="45720" rIns="91440" bIns="45720">
            <a:spAutoFit/>
          </a:bodyPr>
          <a:lstStyle/>
          <a:p>
            <a:r>
              <a:rPr lang="en-GB" sz="1400" err="1">
                <a:solidFill>
                  <a:srgbClr val="000000"/>
                </a:solidFill>
                <a:latin typeface="Courier New" panose="02070309020205020404" pitchFamily="49" charset="0"/>
              </a:rPr>
              <a:t>Positivo</a:t>
            </a:r>
            <a:r>
              <a:rPr lang="es-ES" sz="1400">
                <a:solidFill>
                  <a:srgbClr val="000000"/>
                </a:solidFill>
                <a:latin typeface="Courier New" panose="02070309020205020404" pitchFamily="49" charset="0"/>
              </a:rPr>
              <a:t>|Negativo</a:t>
            </a:r>
            <a:endParaRPr lang="en-GB" sz="1400"/>
          </a:p>
        </p:txBody>
      </p:sp>
      <p:sp>
        <p:nvSpPr>
          <p:cNvPr id="18" name="Rectangle 17">
            <a:extLst>
              <a:ext uri="{FF2B5EF4-FFF2-40B4-BE49-F238E27FC236}">
                <a16:creationId xmlns:a16="http://schemas.microsoft.com/office/drawing/2014/main" id="{6B2B4C8E-BEB6-445B-A028-EA1D4545527B}"/>
              </a:ext>
            </a:extLst>
          </p:cNvPr>
          <p:cNvSpPr/>
          <p:nvPr/>
        </p:nvSpPr>
        <p:spPr>
          <a:xfrm>
            <a:off x="470407" y="3020184"/>
            <a:ext cx="2332690" cy="523220"/>
          </a:xfrm>
          <a:prstGeom prst="rect">
            <a:avLst/>
          </a:prstGeom>
          <a:noFill/>
        </p:spPr>
        <p:txBody>
          <a:bodyPr wrap="none" lIns="91440" tIns="45720" rIns="91440" bIns="45720">
            <a:spAutoFit/>
          </a:bodyPr>
          <a:lstStyle/>
          <a:p>
            <a:r>
              <a:rPr lang="en-GB" sz="1400" err="1">
                <a:solidFill>
                  <a:srgbClr val="000000"/>
                </a:solidFill>
                <a:latin typeface="Courier New" panose="02070309020205020404" pitchFamily="49" charset="0"/>
              </a:rPr>
              <a:t>Mejora|Empeora</a:t>
            </a:r>
            <a:r>
              <a:rPr lang="en-GB" sz="1400">
                <a:solidFill>
                  <a:srgbClr val="000000"/>
                </a:solidFill>
                <a:latin typeface="Courier New" panose="02070309020205020404" pitchFamily="49" charset="0"/>
              </a:rPr>
              <a:t>|</a:t>
            </a:r>
          </a:p>
          <a:p>
            <a:r>
              <a:rPr lang="en-GB" sz="1400" err="1">
                <a:solidFill>
                  <a:srgbClr val="000000"/>
                </a:solidFill>
                <a:latin typeface="Courier New" panose="02070309020205020404" pitchFamily="49" charset="0"/>
              </a:rPr>
              <a:t>Transplate|Defunción</a:t>
            </a:r>
            <a:endParaRPr lang="en-GB" sz="1400"/>
          </a:p>
        </p:txBody>
      </p:sp>
      <p:grpSp>
        <p:nvGrpSpPr>
          <p:cNvPr id="6" name="Group 5">
            <a:extLst>
              <a:ext uri="{FF2B5EF4-FFF2-40B4-BE49-F238E27FC236}">
                <a16:creationId xmlns:a16="http://schemas.microsoft.com/office/drawing/2014/main" id="{EEF8A050-D8D8-4E8F-AED0-F493685AD68D}"/>
              </a:ext>
            </a:extLst>
          </p:cNvPr>
          <p:cNvGrpSpPr/>
          <p:nvPr/>
        </p:nvGrpSpPr>
        <p:grpSpPr>
          <a:xfrm>
            <a:off x="3677372" y="3245611"/>
            <a:ext cx="1933917" cy="120035"/>
            <a:chOff x="3677372" y="3245611"/>
            <a:chExt cx="1933917" cy="120035"/>
          </a:xfrm>
        </p:grpSpPr>
        <p:cxnSp>
          <p:nvCxnSpPr>
            <p:cNvPr id="3" name="Straight Arrow Connector 2">
              <a:extLst>
                <a:ext uri="{FF2B5EF4-FFF2-40B4-BE49-F238E27FC236}">
                  <a16:creationId xmlns:a16="http://schemas.microsoft.com/office/drawing/2014/main" id="{4853C847-4533-49E2-A08A-9055C85A7327}"/>
                </a:ext>
              </a:extLst>
            </p:cNvPr>
            <p:cNvCxnSpPr/>
            <p:nvPr/>
          </p:nvCxnSpPr>
          <p:spPr>
            <a:xfrm>
              <a:off x="3677372" y="3302544"/>
              <a:ext cx="193391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53D67464-5F45-455E-9C98-54723474EE98}"/>
                </a:ext>
              </a:extLst>
            </p:cNvPr>
            <p:cNvCxnSpPr/>
            <p:nvPr/>
          </p:nvCxnSpPr>
          <p:spPr>
            <a:xfrm flipV="1">
              <a:off x="3677372" y="3247992"/>
              <a:ext cx="0" cy="116681"/>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3E2EE938-B055-469E-B049-0D6B6A140A18}"/>
                </a:ext>
              </a:extLst>
            </p:cNvPr>
            <p:cNvCxnSpPr/>
            <p:nvPr/>
          </p:nvCxnSpPr>
          <p:spPr>
            <a:xfrm flipV="1">
              <a:off x="3998841" y="3247992"/>
              <a:ext cx="0" cy="11668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B3D5DB02-FD59-48C1-8B00-A22955AF04F8}"/>
                </a:ext>
              </a:extLst>
            </p:cNvPr>
            <p:cNvCxnSpPr/>
            <p:nvPr/>
          </p:nvCxnSpPr>
          <p:spPr>
            <a:xfrm flipV="1">
              <a:off x="4321549" y="3248965"/>
              <a:ext cx="0" cy="116681"/>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33C346A4-1C5F-4428-8146-95DAA431A54E}"/>
                </a:ext>
              </a:extLst>
            </p:cNvPr>
            <p:cNvCxnSpPr/>
            <p:nvPr/>
          </p:nvCxnSpPr>
          <p:spPr>
            <a:xfrm flipV="1">
              <a:off x="4641876" y="3245611"/>
              <a:ext cx="0" cy="116681"/>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5A2F42E-CC56-4E9E-AFD8-3FD8C254C32F}"/>
                </a:ext>
              </a:extLst>
            </p:cNvPr>
            <p:cNvCxnSpPr/>
            <p:nvPr/>
          </p:nvCxnSpPr>
          <p:spPr>
            <a:xfrm flipV="1">
              <a:off x="4964584" y="3246584"/>
              <a:ext cx="0" cy="116681"/>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FBA829A6-793A-489B-9E15-900A24CC1AC2}"/>
                </a:ext>
              </a:extLst>
            </p:cNvPr>
            <p:cNvCxnSpPr/>
            <p:nvPr/>
          </p:nvCxnSpPr>
          <p:spPr>
            <a:xfrm flipV="1">
              <a:off x="5286053" y="3245611"/>
              <a:ext cx="0" cy="116681"/>
            </a:xfrm>
            <a:prstGeom prst="line">
              <a:avLst/>
            </a:prstGeom>
          </p:spPr>
          <p:style>
            <a:lnRef idx="1">
              <a:schemeClr val="dk1"/>
            </a:lnRef>
            <a:fillRef idx="0">
              <a:schemeClr val="dk1"/>
            </a:fillRef>
            <a:effectRef idx="0">
              <a:schemeClr val="dk1"/>
            </a:effectRef>
            <a:fontRef idx="minor">
              <a:schemeClr val="tx1"/>
            </a:fontRef>
          </p:style>
        </p:cxnSp>
      </p:grpSp>
      <p:sp>
        <p:nvSpPr>
          <p:cNvPr id="37" name="Rectangle 36">
            <a:extLst>
              <a:ext uri="{FF2B5EF4-FFF2-40B4-BE49-F238E27FC236}">
                <a16:creationId xmlns:a16="http://schemas.microsoft.com/office/drawing/2014/main" id="{0B0FAAFA-A577-478E-AC81-A0E7C86A0CCB}"/>
              </a:ext>
            </a:extLst>
          </p:cNvPr>
          <p:cNvSpPr/>
          <p:nvPr/>
        </p:nvSpPr>
        <p:spPr>
          <a:xfrm>
            <a:off x="3533272" y="3363265"/>
            <a:ext cx="277640" cy="276999"/>
          </a:xfrm>
          <a:prstGeom prst="rect">
            <a:avLst/>
          </a:prstGeom>
          <a:noFill/>
        </p:spPr>
        <p:txBody>
          <a:bodyPr wrap="none" lIns="91440" tIns="45720" rIns="91440" bIns="45720">
            <a:spAutoFit/>
          </a:bodyPr>
          <a:lstStyle/>
          <a:p>
            <a:r>
              <a:rPr lang="en-GB" sz="1200">
                <a:solidFill>
                  <a:srgbClr val="000000"/>
                </a:solidFill>
                <a:latin typeface="Courier New" panose="02070309020205020404" pitchFamily="49" charset="0"/>
              </a:rPr>
              <a:t>0</a:t>
            </a:r>
            <a:endParaRPr lang="en-GB" sz="1200"/>
          </a:p>
        </p:txBody>
      </p:sp>
      <p:sp>
        <p:nvSpPr>
          <p:cNvPr id="38" name="Rectangle 37">
            <a:extLst>
              <a:ext uri="{FF2B5EF4-FFF2-40B4-BE49-F238E27FC236}">
                <a16:creationId xmlns:a16="http://schemas.microsoft.com/office/drawing/2014/main" id="{CADE295B-5511-43AE-85E4-A429C67CA02A}"/>
              </a:ext>
            </a:extLst>
          </p:cNvPr>
          <p:cNvSpPr/>
          <p:nvPr/>
        </p:nvSpPr>
        <p:spPr>
          <a:xfrm>
            <a:off x="3859151" y="3369929"/>
            <a:ext cx="277640" cy="276999"/>
          </a:xfrm>
          <a:prstGeom prst="rect">
            <a:avLst/>
          </a:prstGeom>
          <a:noFill/>
        </p:spPr>
        <p:txBody>
          <a:bodyPr wrap="none" lIns="91440" tIns="45720" rIns="91440" bIns="45720">
            <a:spAutoFit/>
          </a:bodyPr>
          <a:lstStyle/>
          <a:p>
            <a:r>
              <a:rPr lang="en-GB" sz="1200">
                <a:solidFill>
                  <a:srgbClr val="000000"/>
                </a:solidFill>
                <a:latin typeface="Courier New" panose="02070309020205020404" pitchFamily="49" charset="0"/>
              </a:rPr>
              <a:t>1</a:t>
            </a:r>
            <a:endParaRPr lang="en-GB" sz="1200"/>
          </a:p>
        </p:txBody>
      </p:sp>
      <p:sp>
        <p:nvSpPr>
          <p:cNvPr id="39" name="Rectangle 38">
            <a:extLst>
              <a:ext uri="{FF2B5EF4-FFF2-40B4-BE49-F238E27FC236}">
                <a16:creationId xmlns:a16="http://schemas.microsoft.com/office/drawing/2014/main" id="{A02F9F69-D9B1-425A-A7B7-0B2F03779C8C}"/>
              </a:ext>
            </a:extLst>
          </p:cNvPr>
          <p:cNvSpPr/>
          <p:nvPr/>
        </p:nvSpPr>
        <p:spPr>
          <a:xfrm>
            <a:off x="4185037" y="3369929"/>
            <a:ext cx="277640" cy="276999"/>
          </a:xfrm>
          <a:prstGeom prst="rect">
            <a:avLst/>
          </a:prstGeom>
          <a:noFill/>
        </p:spPr>
        <p:txBody>
          <a:bodyPr wrap="none" lIns="91440" tIns="45720" rIns="91440" bIns="45720">
            <a:spAutoFit/>
          </a:bodyPr>
          <a:lstStyle/>
          <a:p>
            <a:r>
              <a:rPr lang="en-GB" sz="1200">
                <a:solidFill>
                  <a:srgbClr val="000000"/>
                </a:solidFill>
                <a:latin typeface="Courier New" panose="02070309020205020404" pitchFamily="49" charset="0"/>
              </a:rPr>
              <a:t>2</a:t>
            </a:r>
            <a:endParaRPr lang="en-GB" sz="1200"/>
          </a:p>
        </p:txBody>
      </p:sp>
      <p:sp>
        <p:nvSpPr>
          <p:cNvPr id="40" name="Rectangle 39">
            <a:extLst>
              <a:ext uri="{FF2B5EF4-FFF2-40B4-BE49-F238E27FC236}">
                <a16:creationId xmlns:a16="http://schemas.microsoft.com/office/drawing/2014/main" id="{C8F55F9D-190A-4122-B5AE-31B71AC51AD5}"/>
              </a:ext>
            </a:extLst>
          </p:cNvPr>
          <p:cNvSpPr/>
          <p:nvPr/>
        </p:nvSpPr>
        <p:spPr>
          <a:xfrm>
            <a:off x="4502471" y="3369929"/>
            <a:ext cx="277640" cy="276999"/>
          </a:xfrm>
          <a:prstGeom prst="rect">
            <a:avLst/>
          </a:prstGeom>
          <a:noFill/>
        </p:spPr>
        <p:txBody>
          <a:bodyPr wrap="none" lIns="91440" tIns="45720" rIns="91440" bIns="45720">
            <a:spAutoFit/>
          </a:bodyPr>
          <a:lstStyle/>
          <a:p>
            <a:r>
              <a:rPr lang="en-GB" sz="1200">
                <a:solidFill>
                  <a:srgbClr val="000000"/>
                </a:solidFill>
                <a:latin typeface="Courier New" panose="02070309020205020404" pitchFamily="49" charset="0"/>
              </a:rPr>
              <a:t>3</a:t>
            </a:r>
            <a:endParaRPr lang="en-GB" sz="1200"/>
          </a:p>
        </p:txBody>
      </p:sp>
      <p:sp>
        <p:nvSpPr>
          <p:cNvPr id="41" name="Rectangle 40">
            <a:extLst>
              <a:ext uri="{FF2B5EF4-FFF2-40B4-BE49-F238E27FC236}">
                <a16:creationId xmlns:a16="http://schemas.microsoft.com/office/drawing/2014/main" id="{0ACC21F1-AE7B-4630-A701-C49A4BAC6B2B}"/>
              </a:ext>
            </a:extLst>
          </p:cNvPr>
          <p:cNvSpPr/>
          <p:nvPr/>
        </p:nvSpPr>
        <p:spPr>
          <a:xfrm>
            <a:off x="4830077" y="3363265"/>
            <a:ext cx="277640" cy="276999"/>
          </a:xfrm>
          <a:prstGeom prst="rect">
            <a:avLst/>
          </a:prstGeom>
          <a:noFill/>
        </p:spPr>
        <p:txBody>
          <a:bodyPr wrap="none" lIns="91440" tIns="45720" rIns="91440" bIns="45720">
            <a:spAutoFit/>
          </a:bodyPr>
          <a:lstStyle/>
          <a:p>
            <a:r>
              <a:rPr lang="en-GB" sz="1200">
                <a:solidFill>
                  <a:srgbClr val="000000"/>
                </a:solidFill>
                <a:latin typeface="Courier New" panose="02070309020205020404" pitchFamily="49" charset="0"/>
              </a:rPr>
              <a:t>4</a:t>
            </a:r>
            <a:endParaRPr lang="en-GB" sz="1200"/>
          </a:p>
        </p:txBody>
      </p:sp>
      <p:sp>
        <p:nvSpPr>
          <p:cNvPr id="42" name="Rectangle 41">
            <a:extLst>
              <a:ext uri="{FF2B5EF4-FFF2-40B4-BE49-F238E27FC236}">
                <a16:creationId xmlns:a16="http://schemas.microsoft.com/office/drawing/2014/main" id="{92F6915B-0F5D-4C14-9B65-0A3EC404AC3F}"/>
              </a:ext>
            </a:extLst>
          </p:cNvPr>
          <p:cNvSpPr/>
          <p:nvPr/>
        </p:nvSpPr>
        <p:spPr>
          <a:xfrm>
            <a:off x="5149888" y="3354213"/>
            <a:ext cx="277640" cy="276999"/>
          </a:xfrm>
          <a:prstGeom prst="rect">
            <a:avLst/>
          </a:prstGeom>
          <a:noFill/>
        </p:spPr>
        <p:txBody>
          <a:bodyPr wrap="none" lIns="91440" tIns="45720" rIns="91440" bIns="45720">
            <a:spAutoFit/>
          </a:bodyPr>
          <a:lstStyle/>
          <a:p>
            <a:r>
              <a:rPr lang="en-GB" sz="1200">
                <a:solidFill>
                  <a:srgbClr val="000000"/>
                </a:solidFill>
                <a:latin typeface="Courier New" panose="02070309020205020404" pitchFamily="49" charset="0"/>
              </a:rPr>
              <a:t>…</a:t>
            </a:r>
            <a:endParaRPr lang="en-GB" sz="1200"/>
          </a:p>
        </p:txBody>
      </p:sp>
      <p:pic>
        <p:nvPicPr>
          <p:cNvPr id="2" name="Picture 1">
            <a:extLst>
              <a:ext uri="{FF2B5EF4-FFF2-40B4-BE49-F238E27FC236}">
                <a16:creationId xmlns:a16="http://schemas.microsoft.com/office/drawing/2014/main" id="{85440DF9-7614-4F4A-900B-5C571BA90BC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534907" y="2465866"/>
            <a:ext cx="2039319" cy="1465699"/>
          </a:xfrm>
          <a:prstGeom prst="rect">
            <a:avLst/>
          </a:prstGeom>
        </p:spPr>
      </p:pic>
      <p:sp>
        <p:nvSpPr>
          <p:cNvPr id="31" name="Flowchart: Off-page Connector 30">
            <a:extLst>
              <a:ext uri="{FF2B5EF4-FFF2-40B4-BE49-F238E27FC236}">
                <a16:creationId xmlns:a16="http://schemas.microsoft.com/office/drawing/2014/main" id="{8FCCE485-79C8-4DCA-BE6E-7A3B31095455}"/>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BA40D0CB-04F1-416C-BBFC-D9446C725493}" type="slidenum">
              <a:rPr lang="en-US" sz="1100" b="1" smtClean="0"/>
              <a:t>9</a:t>
            </a:fld>
            <a:endParaRPr lang="en-US" sz="1100" b="1" dirty="0"/>
          </a:p>
        </p:txBody>
      </p:sp>
    </p:spTree>
    <p:extLst>
      <p:ext uri="{BB962C8B-B14F-4D97-AF65-F5344CB8AC3E}">
        <p14:creationId xmlns:p14="http://schemas.microsoft.com/office/powerpoint/2010/main" val="2284596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500"/>
                                        <p:tgtEl>
                                          <p:spTgt spid="2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down)">
                                      <p:cBhvr>
                                        <p:cTn id="19" dur="500"/>
                                        <p:tgtEl>
                                          <p:spTgt spid="23"/>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wipe(down)">
                                      <p:cBhvr>
                                        <p:cTn id="2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Lst>
  </p:timing>
</p:sld>
</file>

<file path=ppt/theme/theme1.xml><?xml version="1.0" encoding="utf-8"?>
<a:theme xmlns:a="http://schemas.openxmlformats.org/drawingml/2006/main" name="Office Theme">
  <a:themeElements>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2443</TotalTime>
  <Words>3533</Words>
  <Application>Microsoft Office PowerPoint</Application>
  <PresentationFormat>On-screen Show (16:9)</PresentationFormat>
  <Paragraphs>794</Paragraphs>
  <Slides>54</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Arial</vt:lpstr>
      <vt:lpstr>Calibri</vt:lpstr>
      <vt:lpstr>Cambria Math</vt:lpstr>
      <vt:lpstr>Courier New</vt:lpstr>
      <vt:lpstr>Signika Negative</vt:lpstr>
      <vt:lpstr>Source Sans Pro Light</vt:lpstr>
      <vt:lpstr>Office Theme</vt:lpstr>
      <vt:lpstr>Estadística y modelos predictivos</vt:lpstr>
      <vt:lpstr>La medida</vt:lpstr>
      <vt:lpstr>Presentar resultados</vt:lpstr>
      <vt:lpstr>Datos paranormales</vt:lpstr>
      <vt:lpstr>El modelo</vt:lpstr>
      <vt:lpstr>Datos paranormales</vt:lpstr>
      <vt:lpstr>Datos paranormales</vt:lpstr>
      <vt:lpstr>Datos paranormales</vt:lpstr>
      <vt:lpstr>¿Puede un tratamiento X curar la tuberculosis?</vt:lpstr>
      <vt:lpstr>Datos paranormales</vt:lpstr>
      <vt:lpstr>Datos paranormales</vt:lpstr>
      <vt:lpstr>Datos paranormales</vt:lpstr>
      <vt:lpstr>Datos paranormales</vt:lpstr>
      <vt:lpstr>Datos paranormales</vt:lpstr>
      <vt:lpstr>A programar</vt:lpstr>
      <vt:lpstr>Datos paranormales</vt:lpstr>
      <vt:lpstr>Datos paranormales</vt:lpstr>
      <vt:lpstr>Datos paranormales</vt:lpstr>
      <vt:lpstr>Datos paranormales</vt:lpstr>
      <vt:lpstr>Datos paranormales</vt:lpstr>
      <vt:lpstr>Datos paranormales</vt:lpstr>
      <vt:lpstr>Datos paranormales</vt:lpstr>
      <vt:lpstr>Datos paranormales</vt:lpstr>
      <vt:lpstr>Datos paranormales</vt:lpstr>
      <vt:lpstr>Datos paranormales</vt:lpstr>
      <vt:lpstr>Validar</vt:lpstr>
      <vt:lpstr>Validar</vt:lpstr>
      <vt:lpstr>Como presenter los resultados</vt:lpstr>
      <vt:lpstr>PowerPoint Presentation</vt:lpstr>
      <vt:lpstr>Rompiendo las reglas</vt:lpstr>
      <vt:lpstr>Rompiendo las reglas</vt:lpstr>
      <vt:lpstr>El modelo</vt:lpstr>
      <vt:lpstr>Rompiendo las reglas</vt:lpstr>
      <vt:lpstr>Rompiendo las reglas</vt:lpstr>
      <vt:lpstr>Rompiendo las reglas</vt:lpstr>
      <vt:lpstr>Modelos aditivos</vt:lpstr>
      <vt:lpstr>Modelos aditivos</vt:lpstr>
      <vt:lpstr>Modelos aditivos</vt:lpstr>
      <vt:lpstr>Modelos aditivos</vt:lpstr>
      <vt:lpstr>Modelos aditivos</vt:lpstr>
      <vt:lpstr>Modelos aditivos</vt:lpstr>
      <vt:lpstr>A programar</vt:lpstr>
      <vt:lpstr>Las interacciones</vt:lpstr>
      <vt:lpstr>Las interacciones</vt:lpstr>
      <vt:lpstr>Modelos no lineales </vt:lpstr>
      <vt:lpstr>Modelos no lineales </vt:lpstr>
      <vt:lpstr>Validación visual</vt:lpstr>
      <vt:lpstr>Validación visual</vt:lpstr>
      <vt:lpstr>Presentar resultados</vt:lpstr>
      <vt:lpstr>Presentar resultados</vt:lpstr>
      <vt:lpstr>Recordar</vt:lpstr>
      <vt:lpstr>Recordar</vt:lpstr>
      <vt:lpstr>Para saber más</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EAMEJIA</dc:creator>
  <cp:lastModifiedBy>Santiago Caño Muñiz</cp:lastModifiedBy>
  <cp:revision>2</cp:revision>
  <dcterms:created xsi:type="dcterms:W3CDTF">2014-02-03T20:55:49Z</dcterms:created>
  <dcterms:modified xsi:type="dcterms:W3CDTF">2019-06-19T15:13:21Z</dcterms:modified>
</cp:coreProperties>
</file>