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1" y="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7C38D-FAB9-F1D4-8E72-B574E2196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90A7F57-A895-40B2-4822-67CA0FC3D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60A7A1-5ECA-3BFD-0D32-40522DF1F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FACF-4896-4315-80E2-BC73A40045A4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F9CF4C-AB45-B175-0D2C-026DA5EC8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60E081-B81D-9FF9-A4BC-27F4C31F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1DAD3-08ED-4F23-BA1A-2B2B171CC9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633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F5201-395D-37E1-753A-0F1160F0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7D5E081-A839-E12A-1E55-3D49A34C1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6047D9-E45D-0A2F-6746-9F72333E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FACF-4896-4315-80E2-BC73A40045A4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0393D2-8EB6-FAF6-06D7-2924FA9D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6335E3-8D55-A84C-4B16-BDD72AB9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1DAD3-08ED-4F23-BA1A-2B2B171CC9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89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0B76ECA-B30F-EE26-2DB8-CE20BDF30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F5AA86B-1A57-AE7F-E0DD-6DEB4D62A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72A7E6-5938-7F8B-ADB9-F3AB8FC8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FACF-4896-4315-80E2-BC73A40045A4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8BE016-798B-6A22-3B47-04F95638E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52D14E-D97D-CD9F-4224-678F0A52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1DAD3-08ED-4F23-BA1A-2B2B171CC9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90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99AF98-B6EC-33D0-B8F4-B57CEA015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F72411-D2B8-1AAC-EFAD-3E50090EC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E8CD77-A3B9-FC0F-5B44-5BED4A654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FACF-4896-4315-80E2-BC73A40045A4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689DF1-EC27-527B-F334-84DB451E7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FB0A43-6936-100D-1763-1A11272EA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1DAD3-08ED-4F23-BA1A-2B2B171CC9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128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3FCD9-EE58-E74A-BE79-D46C2EB1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91F9C0-3610-3520-2D4D-F77930B0F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FBC716-84A8-DBD4-4DE1-73331A48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FACF-4896-4315-80E2-BC73A40045A4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ED671B-1302-ACAF-1F37-02CFD0324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498743-16EA-A568-6D14-8047E1551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1DAD3-08ED-4F23-BA1A-2B2B171CC9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457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772DBD-92BE-E33C-9AD9-5CE128B71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BE0D76-A149-34A5-59FC-4BAB58CA0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83F655-F379-2C49-715D-0C145192E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092721-20AD-6D41-BB8A-5DBC6D651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FACF-4896-4315-80E2-BC73A40045A4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D9424B-D9E1-DE18-A577-2988EAA58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75911B-0C14-EBCA-D86B-362DE808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1DAD3-08ED-4F23-BA1A-2B2B171CC9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51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106AB-4230-3F73-35AB-DC9062A7A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57369C-2BC8-09A1-C91D-570097057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2D2733-AAE3-4E46-428E-1F4254F9D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BF1BF7B-C5CE-3F1C-D6EC-792B08F35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E46A5F3-8E41-7669-FF62-1BD02A279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6A4471-4817-AB59-C3B0-6AB150E6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FACF-4896-4315-80E2-BC73A40045A4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519ACF5-A87A-EE4B-BE6F-953A7FF6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342674C-7C1A-F02C-2AEB-BB53FA2B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1DAD3-08ED-4F23-BA1A-2B2B171CC9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82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DC6E83-9B37-E735-FE82-4D885821C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0BAABBE-7634-9158-E362-DCB245F8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FACF-4896-4315-80E2-BC73A40045A4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ABA807-71E1-11DB-253F-A15CFE485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F660C9-2020-1FF7-1484-2F25D3AE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1DAD3-08ED-4F23-BA1A-2B2B171CC9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914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3BEE2F8-4144-CEDD-83EE-2FB55D260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FACF-4896-4315-80E2-BC73A40045A4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7CEA6F5-49DE-AFBC-9C79-1D9BB908E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8762D6-1A48-2AA3-54A2-BCBA8319C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1DAD3-08ED-4F23-BA1A-2B2B171CC9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35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D02280-D9B7-74E6-65EB-17DD7BA7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58312D-8CCD-5C08-C549-02102F4D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A8C72A-8190-0E2B-EBFD-25B729391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35F13E-8E82-B819-DFDB-DBBD1DB9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FACF-4896-4315-80E2-BC73A40045A4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604519-0A56-118F-DC91-169C23F4F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C00D96-C54A-AD5E-36EB-7C614D59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1DAD3-08ED-4F23-BA1A-2B2B171CC9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208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26DFCC-500C-3708-FF53-C84B1E33A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D39C323-0BC7-7234-0BE1-0E74C4061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FF6C98-DA6A-2182-BB8F-50A50305C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E1FF71-258E-2750-6770-054A0CB7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FACF-4896-4315-80E2-BC73A40045A4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9EFB58-F7F4-4344-37FE-E538B769F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0279C7-E370-6BCD-610F-804FB99C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1DAD3-08ED-4F23-BA1A-2B2B171CC9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7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7D703C-9C10-0220-1034-42480D26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406F00-54CD-9334-053E-351C72BB0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BF950E-B40F-EC15-CC1A-03A2EC75F8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5FACF-4896-4315-80E2-BC73A40045A4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A102E6-E071-2FAA-55A4-9F06C01EE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5D64A9-10BF-EFE4-C42A-04892A3D0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1DAD3-08ED-4F23-BA1A-2B2B171CC9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0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F23E3F-7BC3-1B11-39A0-A353CF7F67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Password Security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D65836-2942-3B7F-A47A-A607C816FD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47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16774D-2B16-C921-51C1-CA0E06BB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Disclaimer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300B54-F24B-1F14-1953-95E046903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Ich bin kein Experte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Informiert euch selbst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Alles was ich sage wird in Monaten oder Jahren obsolet</a:t>
            </a:r>
          </a:p>
        </p:txBody>
      </p:sp>
    </p:spTree>
    <p:extLst>
      <p:ext uri="{BB962C8B-B14F-4D97-AF65-F5344CB8AC3E}">
        <p14:creationId xmlns:p14="http://schemas.microsoft.com/office/powerpoint/2010/main" val="2569143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16774D-2B16-C921-51C1-CA0E06BB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Wie werden Passwörter gespeichert?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300B54-F24B-1F14-1953-95E046903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Hash(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Hash(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pepper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Hash(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Hash(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pepper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Hash(Hash(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Hash(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25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16774D-2B16-C921-51C1-CA0E06BB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Salt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300B54-F24B-1F14-1953-95E046903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Zufällige Zeichenkombination für jeden Nutzer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Wird normalerweise mit den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gehashten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Passwort gespeichert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Verhindert Angriffe auf die ganze DB auf einmal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Verhindert Angriffsmethoden wie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Rainbowtables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Ist unverzichtbar!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12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16774D-2B16-C921-51C1-CA0E06BB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Hashing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Algorithmus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300B54-F24B-1F14-1953-95E046903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Benutzt nicht:</a:t>
            </a:r>
          </a:p>
          <a:p>
            <a:pPr lvl="1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MD5, SHA1 – haben große Sicherheitslücken!</a:t>
            </a:r>
          </a:p>
          <a:p>
            <a:pPr lvl="1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SHA2 (SHA256, SHA512..), SHA3 – sind zu schnell</a:t>
            </a:r>
          </a:p>
          <a:p>
            <a:pPr lvl="1"/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Benutzt:</a:t>
            </a:r>
          </a:p>
          <a:p>
            <a:pPr lvl="1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Argon2,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bcrypt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scrypt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 PBKDF2</a:t>
            </a:r>
          </a:p>
          <a:p>
            <a:pPr lvl="1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Sind langsam</a:t>
            </a:r>
          </a:p>
          <a:p>
            <a:pPr lvl="1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Sind skalierbar 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63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16774D-2B16-C921-51C1-CA0E06BB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Pepper,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, ...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300B54-F24B-1F14-1953-95E046903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Arbeiten nach „Security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throught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obscurity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Nicht als Ersatz zu ein Salt oder ein sicheren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Hashing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Algorithmus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Können als „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defense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“ genutzt werden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449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16774D-2B16-C921-51C1-CA0E06BB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Passwort  Regeln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300B54-F24B-1F14-1953-95E046903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Regelmäßiges Ändern Erzwingen verringert die Sicherheit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Zu starke Zeichensatzvorgaben bringen nichts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Eine Kombination aus Mindestlänge (am besten 10 Zeichen oder mehr) und Blacklist ist am effektivsten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32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16774D-2B16-C921-51C1-CA0E06BB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Euer Passwort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DCF4ED6-B8A4-723B-AB06-08CFEC9CB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755" y="1273175"/>
            <a:ext cx="6876490" cy="5584825"/>
          </a:xfrm>
        </p:spPr>
      </p:pic>
    </p:spTree>
    <p:extLst>
      <p:ext uri="{BB962C8B-B14F-4D97-AF65-F5344CB8AC3E}">
        <p14:creationId xmlns:p14="http://schemas.microsoft.com/office/powerpoint/2010/main" val="2340701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16774D-2B16-C921-51C1-CA0E06BB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Was ist ein gutes Passwort?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E7F5D0A-F617-841D-F46D-2B73FFDDC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Nur einmal verwendet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Am besten 2-Faktor-Authentisierung verwenden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Überlegt, ob ihr ein PW-Manager verwenden wollt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Ist das Passwort bekannt?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Benutzt einen Profiler auf euch selbst</a:t>
            </a:r>
          </a:p>
        </p:txBody>
      </p:sp>
    </p:spTree>
    <p:extLst>
      <p:ext uri="{BB962C8B-B14F-4D97-AF65-F5344CB8AC3E}">
        <p14:creationId xmlns:p14="http://schemas.microsoft.com/office/powerpoint/2010/main" val="4182414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E54D1F819EE8946835A3E6F9838AE99" ma:contentTypeVersion="9" ma:contentTypeDescription="Ein neues Dokument erstellen." ma:contentTypeScope="" ma:versionID="9c30b120f5d1744664af9c534e8fb0dc">
  <xsd:schema xmlns:xsd="http://www.w3.org/2001/XMLSchema" xmlns:xs="http://www.w3.org/2001/XMLSchema" xmlns:p="http://schemas.microsoft.com/office/2006/metadata/properties" xmlns:ns3="42c3f50e-8cac-4e19-ab6c-7f17ac2656e4" xmlns:ns4="93308e11-9125-42ab-9500-814964c02fc3" targetNamespace="http://schemas.microsoft.com/office/2006/metadata/properties" ma:root="true" ma:fieldsID="b478c5d58e650f025e01aed33a8fe09c" ns3:_="" ns4:_="">
    <xsd:import namespace="42c3f50e-8cac-4e19-ab6c-7f17ac2656e4"/>
    <xsd:import namespace="93308e11-9125-42ab-9500-814964c02fc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c3f50e-8cac-4e19-ab6c-7f17ac2656e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308e11-9125-42ab-9500-814964c02f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F3B01B3-7D82-404A-AFB1-3B39DDD63B03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93308e11-9125-42ab-9500-814964c02fc3"/>
    <ds:schemaRef ds:uri="42c3f50e-8cac-4e19-ab6c-7f17ac2656e4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152DE93-41FD-4BE7-AADC-900213B0C8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78619F-4667-453F-B752-28862739F4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c3f50e-8cac-4e19-ab6c-7f17ac2656e4"/>
    <ds:schemaRef ds:uri="93308e11-9125-42ab-9500-814964c02f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Office PowerPoint</Application>
  <PresentationFormat>Breitbild</PresentationFormat>
  <Paragraphs>45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</vt:lpstr>
      <vt:lpstr>Password Security</vt:lpstr>
      <vt:lpstr>Disclaimer</vt:lpstr>
      <vt:lpstr>Wie werden Passwörter gespeichert?</vt:lpstr>
      <vt:lpstr>Salt</vt:lpstr>
      <vt:lpstr>Hashing Algorithmus</vt:lpstr>
      <vt:lpstr>Pepper, secret salt, ...</vt:lpstr>
      <vt:lpstr>Passwort  Regeln</vt:lpstr>
      <vt:lpstr>Euer Passwort</vt:lpstr>
      <vt:lpstr>Was ist ein gutes Passwort?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Security</dc:title>
  <dc:creator>Donath, Annika - FINCON</dc:creator>
  <cp:lastModifiedBy>Donath, Annika - FINCON</cp:lastModifiedBy>
  <cp:revision>1</cp:revision>
  <dcterms:created xsi:type="dcterms:W3CDTF">2022-11-03T08:26:10Z</dcterms:created>
  <dcterms:modified xsi:type="dcterms:W3CDTF">2022-11-03T12:22:55Z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0x0101009E54D1F819EE8946835A3E6F9838AE99</vt:lpwstr>
  </property>
</Properties>
</file>