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1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2095500"/>
            <a:ext cx="1524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3505200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- </a:t>
            </a:r>
            <a:r>
              <a:rPr lang="en-US" dirty="0"/>
              <a:t>Primitive 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3390900"/>
            <a:ext cx="2057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- </a:t>
            </a:r>
            <a:r>
              <a:rPr lang="en-US" dirty="0"/>
              <a:t>Reference 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181600"/>
            <a:ext cx="269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Long, float,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,….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5181600"/>
            <a:ext cx="11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Biến</vt:lpstr>
      <vt:lpstr>Các kiểu biến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Biến</dc:title>
  <dc:creator>Huy Pham Ngoc</dc:creator>
  <cp:lastModifiedBy>Huy Pham Ngoc</cp:lastModifiedBy>
  <cp:revision>2</cp:revision>
  <dcterms:created xsi:type="dcterms:W3CDTF">2006-08-16T00:00:00Z</dcterms:created>
  <dcterms:modified xsi:type="dcterms:W3CDTF">2018-06-23T17:06:21Z</dcterms:modified>
</cp:coreProperties>
</file>