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HTML-CSS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video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 H1, p, a, </a:t>
            </a:r>
          </a:p>
          <a:p>
            <a:pPr lvl="1"/>
            <a:r>
              <a:rPr lang="en-US" dirty="0" err="1" smtClean="0"/>
              <a:t>Chènh</a:t>
            </a:r>
            <a:r>
              <a:rPr lang="en-US" dirty="0" smtClean="0"/>
              <a:t> video,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link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 –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web</a:t>
            </a:r>
          </a:p>
          <a:p>
            <a:r>
              <a:rPr lang="vi-VN" dirty="0" smtClean="0"/>
              <a:t>HTML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vi-VN" dirty="0"/>
              <a:t> </a:t>
            </a:r>
            <a:r>
              <a:rPr lang="vi-VN" dirty="0" smtClean="0"/>
              <a:t>Tim Berners-Lee</a:t>
            </a:r>
            <a:endParaRPr lang="en-US" dirty="0" smtClean="0"/>
          </a:p>
          <a:p>
            <a:r>
              <a:rPr lang="en-US" dirty="0" smtClean="0"/>
              <a:t>HTML CSS </a:t>
            </a:r>
            <a:r>
              <a:rPr lang="en-US" dirty="0" err="1" smtClean="0"/>
              <a:t>và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WWW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HTML5</a:t>
            </a:r>
          </a:p>
        </p:txBody>
      </p:sp>
    </p:spTree>
    <p:extLst>
      <p:ext uri="{BB962C8B-B14F-4D97-AF65-F5344CB8AC3E}">
        <p14:creationId xmlns:p14="http://schemas.microsoft.com/office/powerpoint/2010/main" val="154671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51054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45668"/>
            <a:ext cx="36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.html </a:t>
            </a:r>
            <a:r>
              <a:rPr lang="en-US" dirty="0" err="1" smtClean="0"/>
              <a:t>hoặc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&lt;head&gt;&lt;/head&gt;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endParaRPr lang="en-US" sz="3200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&lt;body&gt;&lt;/body&gt;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120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HTML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&lt;head&gt;&lt;/head&gt;, etc..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: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smtClean="0"/>
              <a:t>../&gt;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link</a:t>
            </a:r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video…</a:t>
            </a:r>
          </a:p>
        </p:txBody>
      </p:sp>
    </p:spTree>
    <p:extLst>
      <p:ext uri="{BB962C8B-B14F-4D97-AF65-F5344CB8AC3E}">
        <p14:creationId xmlns:p14="http://schemas.microsoft.com/office/powerpoint/2010/main" val="159362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</a:t>
            </a:r>
            <a:r>
              <a:rPr lang="en-US" dirty="0" smtClean="0"/>
              <a:t>Sheets</a:t>
            </a:r>
          </a:p>
          <a:p>
            <a:r>
              <a:rPr lang="en-US" b="1" dirty="0"/>
              <a:t>T</a:t>
            </a:r>
            <a:r>
              <a:rPr lang="vi-VN" b="1" dirty="0" smtClean="0"/>
              <a:t>ìm </a:t>
            </a:r>
            <a:r>
              <a:rPr lang="vi-VN" b="1" dirty="0"/>
              <a:t>và định dạng</a:t>
            </a:r>
            <a:r>
              <a:rPr lang="vi-VN" dirty="0"/>
              <a:t> lại các phần tử được tạo ra bởi các ngôn ngữ đánh dấu </a:t>
            </a:r>
            <a:r>
              <a:rPr lang="vi-VN" dirty="0" smtClean="0"/>
              <a:t>(</a:t>
            </a:r>
            <a:r>
              <a:rPr lang="en-US" dirty="0" smtClean="0"/>
              <a:t>HTML, XHTML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“style”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 style="color: red;"&gt;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 &gt;&lt;/style&gt;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&lt;style&gt;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color</a:t>
            </a:r>
            <a:r>
              <a:rPr lang="en-US" dirty="0">
                <a:solidFill>
                  <a:srgbClr val="FF0000"/>
                </a:solidFill>
              </a:rPr>
              <a:t>: red;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&lt;link&gt; </a:t>
            </a:r>
            <a:r>
              <a:rPr lang="en-US" dirty="0" err="1" smtClean="0"/>
              <a:t>trong</a:t>
            </a:r>
            <a:r>
              <a:rPr lang="en-US" dirty="0" smtClean="0"/>
              <a:t> &lt;head&gt;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{</a:t>
            </a:r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id, class,..</a:t>
            </a:r>
          </a:p>
          <a:p>
            <a:r>
              <a:rPr lang="en-US" dirty="0" smtClean="0"/>
              <a:t>Id,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214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HTML-CSS</vt:lpstr>
      <vt:lpstr>HTML là gì</vt:lpstr>
      <vt:lpstr>Ví dụ HTML</vt:lpstr>
      <vt:lpstr>Phần chính của trang HTML</vt:lpstr>
      <vt:lpstr>Tag HTML</vt:lpstr>
      <vt:lpstr>CSS là gì</vt:lpstr>
      <vt:lpstr>Nhúng CSS vào HTML</vt:lpstr>
      <vt:lpstr>Các viết CSS</vt:lpstr>
      <vt:lpstr>Tóm tắt nội dung</vt:lpstr>
      <vt:lpstr>Ví dụ Thực Hành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 Pham Ngoc</cp:lastModifiedBy>
  <cp:revision>54</cp:revision>
  <dcterms:created xsi:type="dcterms:W3CDTF">2006-08-16T00:00:00Z</dcterms:created>
  <dcterms:modified xsi:type="dcterms:W3CDTF">2018-05-03T00:51:40Z</dcterms:modified>
</cp:coreProperties>
</file>