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77" r:id="rId5"/>
    <p:sldId id="264" r:id="rId6"/>
    <p:sldId id="276" r:id="rId7"/>
    <p:sldId id="263" r:id="rId8"/>
    <p:sldId id="265" r:id="rId9"/>
    <p:sldId id="266" r:id="rId10"/>
    <p:sldId id="274" r:id="rId11"/>
    <p:sldId id="275" r:id="rId12"/>
    <p:sldId id="267" r:id="rId13"/>
    <p:sldId id="268" r:id="rId14"/>
    <p:sldId id="272" r:id="rId15"/>
    <p:sldId id="269" r:id="rId16"/>
    <p:sldId id="270" r:id="rId17"/>
    <p:sldId id="273" r:id="rId18"/>
    <p:sldId id="281" r:id="rId19"/>
    <p:sldId id="278" r:id="rId20"/>
    <p:sldId id="279" r:id="rId21"/>
    <p:sldId id="282" r:id="rId22"/>
    <p:sldId id="27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>
      <p:cViewPr varScale="1">
        <p:scale>
          <a:sx n="69" d="100"/>
          <a:sy n="69" d="100"/>
        </p:scale>
        <p:origin x="-14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 </a:t>
            </a:r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Ngọc</a:t>
            </a:r>
            <a:r>
              <a:rPr lang="en-US" dirty="0" smtClean="0"/>
              <a:t> </a:t>
            </a:r>
            <a:r>
              <a:rPr lang="en-US" dirty="0" err="1" smtClean="0"/>
              <a:t>Huy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380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Câu</a:t>
            </a:r>
            <a:r>
              <a:rPr lang="en-GB" dirty="0" smtClean="0"/>
              <a:t> </a:t>
            </a:r>
            <a:r>
              <a:rPr lang="en-GB" dirty="0" err="1" smtClean="0"/>
              <a:t>hỏi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GB" dirty="0" err="1"/>
              <a:t>v</a:t>
            </a:r>
            <a:r>
              <a:rPr lang="en-GB" dirty="0" err="1" smtClean="0"/>
              <a:t>ar</a:t>
            </a:r>
            <a:r>
              <a:rPr lang="en-GB" dirty="0" smtClean="0"/>
              <a:t> </a:t>
            </a:r>
            <a:r>
              <a:rPr lang="en-GB" dirty="0" smtClean="0"/>
              <a:t>x = 5;</a:t>
            </a:r>
          </a:p>
          <a:p>
            <a:r>
              <a:rPr lang="en-GB" dirty="0" err="1"/>
              <a:t>v</a:t>
            </a:r>
            <a:r>
              <a:rPr lang="en-GB" dirty="0" err="1" smtClean="0"/>
              <a:t>ar</a:t>
            </a:r>
            <a:r>
              <a:rPr lang="en-GB" dirty="0" smtClean="0"/>
              <a:t> </a:t>
            </a:r>
            <a:r>
              <a:rPr lang="en-GB" dirty="0" smtClean="0"/>
              <a:t>y = “T3H”</a:t>
            </a:r>
          </a:p>
          <a:p>
            <a:r>
              <a:rPr lang="en-GB" dirty="0" err="1"/>
              <a:t>v</a:t>
            </a:r>
            <a:r>
              <a:rPr lang="en-GB" dirty="0" err="1" smtClean="0"/>
              <a:t>ar</a:t>
            </a:r>
            <a:r>
              <a:rPr lang="en-GB" dirty="0" smtClean="0"/>
              <a:t> </a:t>
            </a:r>
            <a:r>
              <a:rPr lang="en-GB" dirty="0" smtClean="0"/>
              <a:t>z = x + y;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133600" y="4355812"/>
            <a:ext cx="46049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err="1" smtClean="0"/>
              <a:t>Kết</a:t>
            </a:r>
            <a:r>
              <a:rPr lang="en-GB" sz="3200" dirty="0" smtClean="0"/>
              <a:t> </a:t>
            </a:r>
            <a:r>
              <a:rPr lang="en-GB" sz="3200" dirty="0" err="1" smtClean="0"/>
              <a:t>quả</a:t>
            </a:r>
            <a:r>
              <a:rPr lang="en-GB" sz="3200" dirty="0" smtClean="0"/>
              <a:t> </a:t>
            </a:r>
            <a:r>
              <a:rPr lang="en-GB" sz="3200" dirty="0" err="1" smtClean="0"/>
              <a:t>trong</a:t>
            </a:r>
            <a:r>
              <a:rPr lang="en-GB" sz="3200" dirty="0" smtClean="0"/>
              <a:t> JS </a:t>
            </a:r>
            <a:r>
              <a:rPr lang="en-GB" sz="3200" dirty="0" err="1" smtClean="0"/>
              <a:t>trên</a:t>
            </a:r>
            <a:r>
              <a:rPr lang="en-GB" sz="3200" dirty="0" smtClean="0"/>
              <a:t> </a:t>
            </a:r>
            <a:r>
              <a:rPr lang="en-GB" sz="3200" dirty="0" err="1" smtClean="0"/>
              <a:t>là</a:t>
            </a:r>
            <a:r>
              <a:rPr lang="en-GB" sz="3200" dirty="0" smtClean="0"/>
              <a:t> </a:t>
            </a:r>
            <a:r>
              <a:rPr lang="en-GB" sz="3200" dirty="0" err="1" smtClean="0"/>
              <a:t>gì</a:t>
            </a:r>
            <a:r>
              <a:rPr lang="en-GB" sz="3200" dirty="0" smtClean="0"/>
              <a:t>?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12074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Kết</a:t>
            </a:r>
            <a:r>
              <a:rPr lang="en-GB" dirty="0" smtClean="0"/>
              <a:t> </a:t>
            </a:r>
            <a:r>
              <a:rPr lang="en-GB" dirty="0" err="1" smtClean="0"/>
              <a:t>quả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657600"/>
            <a:ext cx="8229600" cy="68580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5 + string  </a:t>
            </a:r>
            <a:r>
              <a:rPr lang="en-GB" dirty="0" err="1" smtClean="0"/>
              <a:t>tương</a:t>
            </a:r>
            <a:r>
              <a:rPr lang="en-GB" dirty="0" smtClean="0"/>
              <a:t> </a:t>
            </a:r>
            <a:r>
              <a:rPr lang="en-GB" dirty="0" err="1" smtClean="0"/>
              <a:t>đương</a:t>
            </a:r>
            <a:r>
              <a:rPr lang="en-GB" dirty="0" smtClean="0"/>
              <a:t> “5” + string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886200" y="2057400"/>
            <a:ext cx="12731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/>
              <a:t>5T3H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839799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Hai</a:t>
            </a:r>
            <a:r>
              <a:rPr lang="en-GB" dirty="0" smtClean="0"/>
              <a:t> </a:t>
            </a:r>
            <a:r>
              <a:rPr lang="en-GB" dirty="0" err="1" smtClean="0"/>
              <a:t>cách</a:t>
            </a:r>
            <a:r>
              <a:rPr lang="en-GB" dirty="0" smtClean="0"/>
              <a:t> </a:t>
            </a:r>
            <a:r>
              <a:rPr lang="en-GB" dirty="0" err="1" smtClean="0"/>
              <a:t>phổ</a:t>
            </a:r>
            <a:r>
              <a:rPr lang="en-GB" dirty="0" smtClean="0"/>
              <a:t> </a:t>
            </a:r>
            <a:r>
              <a:rPr lang="en-GB" dirty="0" err="1" smtClean="0"/>
              <a:t>biến</a:t>
            </a:r>
            <a:endParaRPr lang="en-GB" dirty="0" smtClean="0"/>
          </a:p>
          <a:p>
            <a:pPr marL="457200" lvl="1" indent="0">
              <a:buNone/>
            </a:pPr>
            <a:r>
              <a:rPr lang="en-US" dirty="0" err="1"/>
              <a:t>functionName</a:t>
            </a:r>
            <a:r>
              <a:rPr lang="en-US" dirty="0"/>
              <a:t> = new </a:t>
            </a:r>
            <a:r>
              <a:rPr lang="en-US" dirty="0" smtClean="0"/>
              <a:t>function(</a:t>
            </a:r>
            <a:r>
              <a:rPr lang="en-US" i="1" dirty="0" smtClean="0"/>
              <a:t>parameter</a:t>
            </a:r>
            <a:r>
              <a:rPr lang="en-US" dirty="0" smtClean="0"/>
              <a:t>){</a:t>
            </a:r>
            <a:endParaRPr lang="en-GB" dirty="0"/>
          </a:p>
          <a:p>
            <a:pPr marL="457200" lvl="1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457200" lvl="1" indent="0">
              <a:buNone/>
            </a:pPr>
            <a:r>
              <a:rPr lang="en-US" dirty="0" err="1" smtClean="0"/>
              <a:t>Hoặc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function  </a:t>
            </a:r>
            <a:r>
              <a:rPr lang="en-US" dirty="0" err="1" smtClean="0"/>
              <a:t>functionName</a:t>
            </a:r>
            <a:r>
              <a:rPr lang="en-US" dirty="0" smtClean="0"/>
              <a:t>(</a:t>
            </a:r>
            <a:r>
              <a:rPr lang="en-US" i="1" dirty="0" smtClean="0"/>
              <a:t>parameter1</a:t>
            </a:r>
            <a:r>
              <a:rPr lang="en-US" dirty="0" smtClean="0"/>
              <a:t>){</a:t>
            </a:r>
            <a:endParaRPr lang="en-GB" dirty="0"/>
          </a:p>
          <a:p>
            <a:pPr marL="457200" lvl="1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514350" indent="-457200"/>
            <a:r>
              <a:rPr lang="en-US" dirty="0" smtClean="0"/>
              <a:t>Function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object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70469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endParaRPr lang="en-US" dirty="0" smtClean="0"/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person = {}; </a:t>
            </a:r>
            <a:endParaRPr lang="en-US" dirty="0" smtClean="0"/>
          </a:p>
          <a:p>
            <a:pPr lvl="1"/>
            <a:r>
              <a:rPr lang="en-US" dirty="0" err="1"/>
              <a:t>var</a:t>
            </a:r>
            <a:r>
              <a:rPr lang="en-US" dirty="0"/>
              <a:t> person = new Object</a:t>
            </a:r>
            <a:r>
              <a:rPr lang="en-US" dirty="0" smtClean="0"/>
              <a:t>();</a:t>
            </a:r>
          </a:p>
          <a:p>
            <a:r>
              <a:rPr lang="en-GB" dirty="0" err="1" smtClean="0"/>
              <a:t>Thêm</a:t>
            </a:r>
            <a:r>
              <a:rPr lang="en-GB" dirty="0" smtClean="0"/>
              <a:t> </a:t>
            </a:r>
            <a:r>
              <a:rPr lang="en-GB" dirty="0" err="1" smtClean="0"/>
              <a:t>thuộc</a:t>
            </a:r>
            <a:r>
              <a:rPr lang="en-GB" dirty="0" smtClean="0"/>
              <a:t> </a:t>
            </a:r>
            <a:r>
              <a:rPr lang="en-GB" dirty="0" err="1" smtClean="0"/>
              <a:t>tính</a:t>
            </a:r>
            <a:r>
              <a:rPr lang="en-GB" dirty="0" smtClean="0"/>
              <a:t>: </a:t>
            </a:r>
            <a:r>
              <a:rPr lang="en-US" dirty="0"/>
              <a:t>person.name = ‘’;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512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 </a:t>
            </a:r>
            <a:r>
              <a:rPr lang="en-GB" dirty="0" err="1" smtClean="0"/>
              <a:t>trong</a:t>
            </a:r>
            <a:r>
              <a:rPr lang="en-GB" dirty="0" smtClean="0"/>
              <a:t> Object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091" y="1447799"/>
            <a:ext cx="5005388" cy="43097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4" name="TextBox 3"/>
          <p:cNvSpPr txBox="1"/>
          <p:nvPr/>
        </p:nvSpPr>
        <p:spPr>
          <a:xfrm>
            <a:off x="2706704" y="6085806"/>
            <a:ext cx="4340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Function </a:t>
            </a:r>
            <a:r>
              <a:rPr lang="en-GB" sz="2400" dirty="0" err="1" smtClean="0"/>
              <a:t>có</a:t>
            </a:r>
            <a:r>
              <a:rPr lang="en-GB" sz="2400" dirty="0" smtClean="0"/>
              <a:t> </a:t>
            </a:r>
            <a:r>
              <a:rPr lang="en-GB" sz="2400" dirty="0" err="1" smtClean="0"/>
              <a:t>thể</a:t>
            </a:r>
            <a:r>
              <a:rPr lang="en-GB" sz="2400" dirty="0" smtClean="0"/>
              <a:t> </a:t>
            </a:r>
            <a:r>
              <a:rPr lang="en-GB" sz="2400" dirty="0" err="1" smtClean="0"/>
              <a:t>nằm</a:t>
            </a:r>
            <a:r>
              <a:rPr lang="en-GB" sz="2400" dirty="0" smtClean="0"/>
              <a:t> </a:t>
            </a:r>
            <a:r>
              <a:rPr lang="en-GB" sz="2400" dirty="0" err="1" smtClean="0"/>
              <a:t>trong</a:t>
            </a:r>
            <a:r>
              <a:rPr lang="en-GB" sz="2400" dirty="0" smtClean="0"/>
              <a:t> object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7844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Mảng</a:t>
            </a:r>
            <a:r>
              <a:rPr lang="en-GB" dirty="0" smtClean="0"/>
              <a:t> </a:t>
            </a:r>
            <a:r>
              <a:rPr lang="en-GB" dirty="0" err="1" smtClean="0"/>
              <a:t>trong</a:t>
            </a:r>
            <a:r>
              <a:rPr lang="en-GB" dirty="0" smtClean="0"/>
              <a:t> JS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endParaRPr lang="en-US" dirty="0" smtClean="0"/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name_array</a:t>
            </a:r>
            <a:r>
              <a:rPr lang="en-US" dirty="0"/>
              <a:t> = [];</a:t>
            </a:r>
            <a:endParaRPr lang="en-GB" dirty="0"/>
          </a:p>
          <a:p>
            <a:pPr lvl="1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name_array</a:t>
            </a:r>
            <a:r>
              <a:rPr lang="en-US" dirty="0"/>
              <a:t> = [1,2,3</a:t>
            </a:r>
            <a:r>
              <a:rPr lang="en-US" dirty="0" smtClean="0"/>
              <a:t>];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name_array</a:t>
            </a:r>
            <a:r>
              <a:rPr lang="en-US" dirty="0"/>
              <a:t> = new Array();</a:t>
            </a:r>
            <a:endParaRPr lang="en-GB" dirty="0"/>
          </a:p>
          <a:p>
            <a:pPr lvl="1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name_array</a:t>
            </a:r>
            <a:r>
              <a:rPr lang="en-US" dirty="0"/>
              <a:t> = new Array(1,2,3);</a:t>
            </a:r>
            <a:endParaRPr lang="en-US" dirty="0" smtClean="0"/>
          </a:p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smtClean="0"/>
              <a:t> Object</a:t>
            </a:r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object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 smtClean="0"/>
              <a:t>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091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Hàm</a:t>
            </a:r>
            <a:r>
              <a:rPr lang="en-GB" dirty="0" smtClean="0"/>
              <a:t> </a:t>
            </a:r>
            <a:r>
              <a:rPr lang="en-GB" dirty="0" err="1" smtClean="0"/>
              <a:t>cơ</a:t>
            </a:r>
            <a:r>
              <a:rPr lang="en-GB" dirty="0" smtClean="0"/>
              <a:t> </a:t>
            </a:r>
            <a:r>
              <a:rPr lang="en-GB" dirty="0" err="1" smtClean="0"/>
              <a:t>bản</a:t>
            </a:r>
            <a:r>
              <a:rPr lang="en-GB" dirty="0" smtClean="0"/>
              <a:t> </a:t>
            </a:r>
            <a:r>
              <a:rPr lang="en-GB" dirty="0" err="1" smtClean="0"/>
              <a:t>trong</a:t>
            </a:r>
            <a:r>
              <a:rPr lang="en-GB" dirty="0" smtClean="0"/>
              <a:t> Array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push (..) </a:t>
            </a:r>
            <a:r>
              <a:rPr lang="en-US" dirty="0" err="1"/>
              <a:t>để</a:t>
            </a:r>
            <a:r>
              <a:rPr lang="en-US" dirty="0"/>
              <a:t> add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. </a:t>
            </a:r>
            <a:endParaRPr lang="en-GB" dirty="0"/>
          </a:p>
          <a:p>
            <a:pPr lvl="0"/>
            <a:r>
              <a:rPr lang="en-US" dirty="0"/>
              <a:t>sort()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mảng</a:t>
            </a:r>
            <a:endParaRPr lang="en-GB" dirty="0"/>
          </a:p>
          <a:p>
            <a:pPr lvl="0"/>
            <a:r>
              <a:rPr lang="en-US" dirty="0"/>
              <a:t>length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mảng</a:t>
            </a:r>
            <a:endParaRPr lang="en-GB" dirty="0"/>
          </a:p>
          <a:p>
            <a:pPr lvl="0"/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[index]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index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830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Thêm</a:t>
            </a:r>
            <a:r>
              <a:rPr lang="en-GB" dirty="0"/>
              <a:t> </a:t>
            </a:r>
            <a:r>
              <a:rPr lang="en-GB" dirty="0" err="1" smtClean="0"/>
              <a:t>phần</a:t>
            </a:r>
            <a:r>
              <a:rPr lang="en-GB" dirty="0" smtClean="0"/>
              <a:t> </a:t>
            </a:r>
            <a:r>
              <a:rPr lang="en-GB" dirty="0" err="1" smtClean="0"/>
              <a:t>tử</a:t>
            </a:r>
            <a:r>
              <a:rPr lang="en-GB" dirty="0" smtClean="0"/>
              <a:t> </a:t>
            </a:r>
            <a:r>
              <a:rPr lang="en-GB" dirty="0" err="1" smtClean="0"/>
              <a:t>mảng</a:t>
            </a:r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667000"/>
            <a:ext cx="8301038" cy="237172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4" name="TextBox 3"/>
          <p:cNvSpPr txBox="1"/>
          <p:nvPr/>
        </p:nvSpPr>
        <p:spPr>
          <a:xfrm>
            <a:off x="2514600" y="5181599"/>
            <a:ext cx="5289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 smtClean="0"/>
              <a:t>Có</a:t>
            </a:r>
            <a:r>
              <a:rPr lang="en-GB" sz="2400" dirty="0" smtClean="0"/>
              <a:t> </a:t>
            </a:r>
            <a:r>
              <a:rPr lang="en-GB" sz="2400" dirty="0" err="1" smtClean="0"/>
              <a:t>hai</a:t>
            </a:r>
            <a:r>
              <a:rPr lang="en-GB" sz="2400" dirty="0" smtClean="0"/>
              <a:t> </a:t>
            </a:r>
            <a:r>
              <a:rPr lang="en-GB" sz="2400" dirty="0" err="1" smtClean="0"/>
              <a:t>cách</a:t>
            </a:r>
            <a:r>
              <a:rPr lang="en-GB" sz="2400" dirty="0" smtClean="0"/>
              <a:t> </a:t>
            </a:r>
            <a:r>
              <a:rPr lang="en-GB" sz="2400" dirty="0" err="1" smtClean="0"/>
              <a:t>để</a:t>
            </a:r>
            <a:r>
              <a:rPr lang="en-GB" sz="2400" dirty="0" smtClean="0"/>
              <a:t> </a:t>
            </a:r>
            <a:r>
              <a:rPr lang="en-GB" sz="2400" dirty="0" err="1" smtClean="0"/>
              <a:t>thêm</a:t>
            </a:r>
            <a:r>
              <a:rPr lang="en-GB" sz="2400" dirty="0" smtClean="0"/>
              <a:t> </a:t>
            </a:r>
            <a:r>
              <a:rPr lang="en-GB" sz="2400" dirty="0" err="1" smtClean="0"/>
              <a:t>phần</a:t>
            </a:r>
            <a:r>
              <a:rPr lang="en-GB" sz="2400" dirty="0" smtClean="0"/>
              <a:t> </a:t>
            </a:r>
            <a:r>
              <a:rPr lang="en-GB" sz="2400" dirty="0" err="1" smtClean="0"/>
              <a:t>tử</a:t>
            </a:r>
            <a:r>
              <a:rPr lang="en-GB" sz="2400" dirty="0" smtClean="0"/>
              <a:t> </a:t>
            </a:r>
            <a:r>
              <a:rPr lang="en-GB" sz="2400" dirty="0" err="1" smtClean="0"/>
              <a:t>trong</a:t>
            </a:r>
            <a:r>
              <a:rPr lang="en-GB" sz="2400" dirty="0" smtClean="0"/>
              <a:t> </a:t>
            </a:r>
            <a:r>
              <a:rPr lang="en-GB" sz="2400" dirty="0" err="1" smtClean="0"/>
              <a:t>mảng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04510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“;” </a:t>
            </a:r>
            <a:r>
              <a:rPr lang="en-US" dirty="0" err="1" smtClean="0"/>
              <a:t>ngăn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 smtClean="0"/>
          </a:p>
          <a:p>
            <a:pPr marL="914400" lvl="1" indent="-457200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var</a:t>
            </a:r>
            <a:r>
              <a:rPr lang="en-US" dirty="0" smtClean="0"/>
              <a:t> item = 6;</a:t>
            </a:r>
          </a:p>
          <a:p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cặp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{}</a:t>
            </a:r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endParaRPr lang="en-US" dirty="0" smtClean="0"/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,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98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if-else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636" y="5257800"/>
            <a:ext cx="8229600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86000"/>
            <a:ext cx="7862254" cy="2286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74290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JS</a:t>
            </a:r>
          </a:p>
          <a:p>
            <a:pPr lvl="1"/>
            <a:r>
              <a:rPr lang="en-US" dirty="0" err="1" smtClean="0"/>
              <a:t>Biến</a:t>
            </a:r>
            <a:endParaRPr lang="en-US" dirty="0" smtClean="0"/>
          </a:p>
          <a:p>
            <a:pPr lvl="1"/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 smtClean="0"/>
          </a:p>
          <a:p>
            <a:pPr lvl="1"/>
            <a:r>
              <a:rPr lang="en-US" dirty="0" err="1" smtClean="0"/>
              <a:t>Mảng</a:t>
            </a:r>
            <a:endParaRPr lang="en-US" dirty="0" smtClean="0"/>
          </a:p>
          <a:p>
            <a:pPr lvl="1"/>
            <a:r>
              <a:rPr lang="en-US" dirty="0" smtClean="0"/>
              <a:t>Other</a:t>
            </a:r>
          </a:p>
          <a:p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for,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if-else</a:t>
            </a:r>
          </a:p>
          <a:p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endParaRPr lang="en-US" dirty="0"/>
          </a:p>
          <a:p>
            <a:r>
              <a:rPr lang="en-US" dirty="0" err="1" smtClean="0"/>
              <a:t>Hàm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501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for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28800"/>
            <a:ext cx="8257309" cy="24384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4" name="TextBox 3"/>
          <p:cNvSpPr txBox="1"/>
          <p:nvPr/>
        </p:nvSpPr>
        <p:spPr>
          <a:xfrm>
            <a:off x="1508658" y="5029200"/>
            <a:ext cx="6306791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 smtClean="0"/>
              <a:t>Vòng</a:t>
            </a:r>
            <a:r>
              <a:rPr lang="en-US" sz="2400" dirty="0" smtClean="0"/>
              <a:t> </a:t>
            </a:r>
            <a:r>
              <a:rPr lang="en-US" sz="2400" dirty="0" err="1" smtClean="0"/>
              <a:t>lặp</a:t>
            </a:r>
            <a:r>
              <a:rPr lang="en-US" sz="2400" dirty="0" smtClean="0"/>
              <a:t> for </a:t>
            </a:r>
            <a:r>
              <a:rPr lang="en-US" sz="2400" dirty="0" err="1" smtClean="0"/>
              <a:t>căn</a:t>
            </a:r>
            <a:r>
              <a:rPr lang="en-US" sz="2400" dirty="0" smtClean="0"/>
              <a:t> </a:t>
            </a:r>
            <a:r>
              <a:rPr lang="en-US" sz="2400" dirty="0" err="1" smtClean="0"/>
              <a:t>bản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đa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ngôn</a:t>
            </a:r>
            <a:r>
              <a:rPr lang="en-US" sz="2400" dirty="0" smtClean="0"/>
              <a:t> </a:t>
            </a:r>
            <a:r>
              <a:rPr lang="en-US" sz="2400" dirty="0" err="1" smtClean="0"/>
              <a:t>ngữ</a:t>
            </a:r>
            <a:r>
              <a:rPr lang="en-US" sz="2400" dirty="0" smtClean="0"/>
              <a:t> </a:t>
            </a:r>
            <a:r>
              <a:rPr lang="en-US" sz="2400" dirty="0" err="1" smtClean="0"/>
              <a:t>lập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2055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endParaRPr lang="en-US" dirty="0" smtClean="0"/>
          </a:p>
          <a:p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endParaRPr lang="en-US" dirty="0" smtClean="0"/>
          </a:p>
          <a:p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endParaRPr lang="en-US" dirty="0" smtClean="0"/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if-else</a:t>
            </a:r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for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82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GB" dirty="0" smtClean="0"/>
              <a:t>Thank you!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639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kịch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 smtClean="0"/>
          </a:p>
          <a:p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bố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r>
              <a:rPr lang="en-US" dirty="0" smtClean="0"/>
              <a:t> 1995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GB" dirty="0" smtClean="0"/>
              <a:t>Netscape.</a:t>
            </a:r>
            <a:endParaRPr lang="en-US" dirty="0" smtClean="0"/>
          </a:p>
          <a:p>
            <a:r>
              <a:rPr lang="en-US" dirty="0" err="1" smtClean="0"/>
              <a:t>Trải</a:t>
            </a:r>
            <a:r>
              <a:rPr lang="en-US" dirty="0" smtClean="0"/>
              <a:t> qua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endParaRPr lang="en-US" dirty="0" smtClean="0"/>
          </a:p>
          <a:p>
            <a:pPr lvl="1"/>
            <a:r>
              <a:rPr lang="en-GB" dirty="0" err="1"/>
              <a:t>LiveScript</a:t>
            </a:r>
            <a:r>
              <a:rPr lang="en-GB" dirty="0"/>
              <a:t> </a:t>
            </a:r>
            <a:endParaRPr lang="en-GB" dirty="0" smtClean="0"/>
          </a:p>
          <a:p>
            <a:pPr lvl="1"/>
            <a:r>
              <a:rPr lang="en-GB" dirty="0" smtClean="0"/>
              <a:t>JavaScript</a:t>
            </a:r>
          </a:p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HTML, CSS, JS </a:t>
            </a:r>
            <a:r>
              <a:rPr lang="en-US" dirty="0" err="1" smtClean="0"/>
              <a:t>cho</a:t>
            </a:r>
            <a:r>
              <a:rPr lang="en-US" dirty="0" smtClean="0"/>
              <a:t> website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876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dirty="0" err="1" smtClean="0"/>
              <a:t>Gía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/>
              <a:t>c</a:t>
            </a:r>
            <a:r>
              <a:rPr lang="en-US" dirty="0" err="1" smtClean="0"/>
              <a:t>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ở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cảnh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 smtClean="0"/>
          </a:p>
          <a:p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hằng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4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Khai</a:t>
            </a:r>
            <a:r>
              <a:rPr lang="en-GB" dirty="0" smtClean="0"/>
              <a:t> </a:t>
            </a:r>
            <a:r>
              <a:rPr lang="en-GB" dirty="0" err="1" smtClean="0"/>
              <a:t>báo</a:t>
            </a:r>
            <a:r>
              <a:rPr lang="en-GB" dirty="0" smtClean="0"/>
              <a:t> </a:t>
            </a:r>
            <a:r>
              <a:rPr lang="en-GB" dirty="0" err="1" smtClean="0"/>
              <a:t>biến</a:t>
            </a:r>
            <a:r>
              <a:rPr lang="en-GB" dirty="0" smtClean="0"/>
              <a:t> </a:t>
            </a:r>
            <a:r>
              <a:rPr lang="en-GB" dirty="0" err="1" smtClean="0"/>
              <a:t>trong</a:t>
            </a:r>
            <a:r>
              <a:rPr lang="en-GB" dirty="0" smtClean="0"/>
              <a:t> JS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Khai</a:t>
            </a:r>
            <a:r>
              <a:rPr lang="en-GB" dirty="0" smtClean="0"/>
              <a:t> </a:t>
            </a:r>
            <a:r>
              <a:rPr lang="en-GB" dirty="0" err="1" smtClean="0"/>
              <a:t>báo</a:t>
            </a:r>
            <a:r>
              <a:rPr lang="en-GB" dirty="0" smtClean="0"/>
              <a:t> </a:t>
            </a:r>
            <a:r>
              <a:rPr lang="en-GB" dirty="0" err="1" smtClean="0"/>
              <a:t>biến</a:t>
            </a:r>
            <a:r>
              <a:rPr lang="en-GB" dirty="0" smtClean="0"/>
              <a:t> </a:t>
            </a:r>
            <a:r>
              <a:rPr lang="en-GB" dirty="0" err="1" smtClean="0"/>
              <a:t>với</a:t>
            </a:r>
            <a:r>
              <a:rPr lang="en-GB" dirty="0" smtClean="0"/>
              <a:t> </a:t>
            </a:r>
            <a:r>
              <a:rPr lang="en-GB" dirty="0" err="1" smtClean="0"/>
              <a:t>var</a:t>
            </a:r>
            <a:endParaRPr lang="en-GB" dirty="0" smtClean="0"/>
          </a:p>
          <a:p>
            <a:pPr lvl="1"/>
            <a:r>
              <a:rPr lang="en-GB" dirty="0" err="1"/>
              <a:t>v</a:t>
            </a:r>
            <a:r>
              <a:rPr lang="en-GB" dirty="0" err="1" smtClean="0"/>
              <a:t>ar</a:t>
            </a:r>
            <a:r>
              <a:rPr lang="en-GB" dirty="0" smtClean="0"/>
              <a:t> </a:t>
            </a:r>
            <a:r>
              <a:rPr lang="en-GB" dirty="0" smtClean="0"/>
              <a:t>item = 6; =&gt; </a:t>
            </a:r>
            <a:r>
              <a:rPr lang="en-GB" dirty="0" err="1" smtClean="0"/>
              <a:t>gán</a:t>
            </a:r>
            <a:r>
              <a:rPr lang="en-GB" dirty="0" smtClean="0"/>
              <a:t> </a:t>
            </a:r>
            <a:r>
              <a:rPr lang="en-GB" dirty="0" err="1" smtClean="0"/>
              <a:t>biến</a:t>
            </a:r>
            <a:r>
              <a:rPr lang="en-GB" dirty="0" smtClean="0"/>
              <a:t> </a:t>
            </a:r>
            <a:r>
              <a:rPr lang="en-GB" dirty="0" err="1" smtClean="0"/>
              <a:t>với</a:t>
            </a:r>
            <a:r>
              <a:rPr lang="en-GB" dirty="0" smtClean="0"/>
              <a:t> </a:t>
            </a:r>
            <a:r>
              <a:rPr lang="en-GB" dirty="0" err="1" smtClean="0"/>
              <a:t>giá</a:t>
            </a:r>
            <a:r>
              <a:rPr lang="en-GB" dirty="0" smtClean="0"/>
              <a:t> </a:t>
            </a:r>
            <a:r>
              <a:rPr lang="en-GB" dirty="0" err="1" smtClean="0"/>
              <a:t>trị</a:t>
            </a:r>
            <a:endParaRPr lang="en-GB" dirty="0" smtClean="0"/>
          </a:p>
          <a:p>
            <a:pPr lvl="1"/>
            <a:r>
              <a:rPr lang="en-GB" dirty="0" err="1"/>
              <a:t>v</a:t>
            </a:r>
            <a:r>
              <a:rPr lang="en-GB" dirty="0" err="1" smtClean="0"/>
              <a:t>ar</a:t>
            </a:r>
            <a:r>
              <a:rPr lang="en-GB" dirty="0" smtClean="0"/>
              <a:t> </a:t>
            </a:r>
            <a:r>
              <a:rPr lang="en-GB" dirty="0" smtClean="0"/>
              <a:t>item = new Array(4, 100); =&gt; </a:t>
            </a:r>
            <a:r>
              <a:rPr lang="en-GB" dirty="0" err="1" smtClean="0"/>
              <a:t>dùng</a:t>
            </a:r>
            <a:r>
              <a:rPr lang="en-GB" dirty="0" smtClean="0"/>
              <a:t> new</a:t>
            </a:r>
          </a:p>
          <a:p>
            <a:pPr lvl="1"/>
            <a:r>
              <a:rPr lang="en-GB" dirty="0" err="1"/>
              <a:t>v</a:t>
            </a:r>
            <a:r>
              <a:rPr lang="en-GB" dirty="0" err="1" smtClean="0"/>
              <a:t>ar</a:t>
            </a:r>
            <a:r>
              <a:rPr lang="en-GB" dirty="0" smtClean="0"/>
              <a:t> </a:t>
            </a:r>
            <a:r>
              <a:rPr lang="en-GB" dirty="0" smtClean="0"/>
              <a:t>item =&gt; </a:t>
            </a:r>
            <a:r>
              <a:rPr lang="en-GB" dirty="0" err="1" smtClean="0"/>
              <a:t>undefine</a:t>
            </a:r>
            <a:endParaRPr lang="en-GB" dirty="0" smtClean="0"/>
          </a:p>
          <a:p>
            <a:pPr lvl="1"/>
            <a:r>
              <a:rPr lang="en-US" dirty="0" err="1"/>
              <a:t>var</a:t>
            </a:r>
            <a:r>
              <a:rPr lang="en-US" dirty="0"/>
              <a:t> x = {</a:t>
            </a:r>
            <a:r>
              <a:rPr lang="en-US" dirty="0" err="1"/>
              <a:t>firstName</a:t>
            </a:r>
            <a:r>
              <a:rPr lang="en-US" dirty="0"/>
              <a:t>:"John", </a:t>
            </a:r>
            <a:r>
              <a:rPr lang="en-US" dirty="0" err="1"/>
              <a:t>lastName</a:t>
            </a:r>
            <a:r>
              <a:rPr lang="en-US" dirty="0"/>
              <a:t>:"Doe</a:t>
            </a:r>
            <a:r>
              <a:rPr lang="en-US" dirty="0" smtClean="0"/>
              <a:t>"};</a:t>
            </a:r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let: let item = ‘5’;</a:t>
            </a:r>
          </a:p>
          <a:p>
            <a:r>
              <a:rPr lang="en-US" dirty="0" err="1"/>
              <a:t>c</a:t>
            </a:r>
            <a:r>
              <a:rPr lang="en-US" dirty="0" err="1" smtClean="0"/>
              <a:t>onst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hằng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251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Quy</a:t>
            </a:r>
            <a:r>
              <a:rPr lang="en-GB" dirty="0" smtClean="0"/>
              <a:t> </a:t>
            </a:r>
            <a:r>
              <a:rPr lang="en-GB" dirty="0" err="1" smtClean="0"/>
              <a:t>tắc</a:t>
            </a:r>
            <a:r>
              <a:rPr lang="en-GB" dirty="0" smtClean="0"/>
              <a:t> </a:t>
            </a:r>
            <a:r>
              <a:rPr lang="en-GB" dirty="0" err="1" smtClean="0"/>
              <a:t>tên</a:t>
            </a:r>
            <a:r>
              <a:rPr lang="en-GB" dirty="0" smtClean="0"/>
              <a:t> </a:t>
            </a:r>
            <a:r>
              <a:rPr lang="en-GB" dirty="0" err="1" smtClean="0"/>
              <a:t>biến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Khởi</a:t>
            </a:r>
            <a:r>
              <a:rPr lang="en-GB" dirty="0" smtClean="0"/>
              <a:t> </a:t>
            </a:r>
            <a:r>
              <a:rPr lang="en-GB" dirty="0" err="1" smtClean="0"/>
              <a:t>đầu</a:t>
            </a:r>
            <a:r>
              <a:rPr lang="en-GB" dirty="0" smtClean="0"/>
              <a:t> </a:t>
            </a:r>
            <a:r>
              <a:rPr lang="en-GB" dirty="0" err="1" smtClean="0"/>
              <a:t>không</a:t>
            </a:r>
            <a:r>
              <a:rPr lang="en-GB" dirty="0" smtClean="0"/>
              <a:t> </a:t>
            </a:r>
            <a:r>
              <a:rPr lang="en-GB" dirty="0" err="1" smtClean="0"/>
              <a:t>được</a:t>
            </a:r>
            <a:r>
              <a:rPr lang="en-GB" dirty="0" smtClean="0"/>
              <a:t> </a:t>
            </a:r>
            <a:r>
              <a:rPr lang="en-GB" dirty="0" err="1" smtClean="0"/>
              <a:t>là</a:t>
            </a:r>
            <a:r>
              <a:rPr lang="en-GB" dirty="0" smtClean="0"/>
              <a:t> </a:t>
            </a:r>
            <a:r>
              <a:rPr lang="en-GB" dirty="0" err="1" smtClean="0"/>
              <a:t>số</a:t>
            </a:r>
            <a:endParaRPr lang="en-GB" dirty="0" smtClean="0"/>
          </a:p>
          <a:p>
            <a:r>
              <a:rPr lang="en-GB" dirty="0" err="1" smtClean="0"/>
              <a:t>Khởi</a:t>
            </a:r>
            <a:r>
              <a:rPr lang="en-GB" dirty="0" smtClean="0"/>
              <a:t> </a:t>
            </a:r>
            <a:r>
              <a:rPr lang="en-GB" dirty="0" err="1" smtClean="0"/>
              <a:t>đầu</a:t>
            </a:r>
            <a:r>
              <a:rPr lang="en-GB" dirty="0" smtClean="0"/>
              <a:t> </a:t>
            </a:r>
            <a:r>
              <a:rPr lang="en-GB" dirty="0" err="1" smtClean="0"/>
              <a:t>có</a:t>
            </a:r>
            <a:r>
              <a:rPr lang="en-GB" dirty="0" smtClean="0"/>
              <a:t> </a:t>
            </a:r>
            <a:r>
              <a:rPr lang="en-GB" dirty="0" err="1" smtClean="0"/>
              <a:t>thể</a:t>
            </a:r>
            <a:r>
              <a:rPr lang="en-GB" dirty="0" smtClean="0"/>
              <a:t>: $, _, </a:t>
            </a:r>
            <a:r>
              <a:rPr lang="en-GB" dirty="0" err="1" smtClean="0"/>
              <a:t>một</a:t>
            </a:r>
            <a:r>
              <a:rPr lang="en-GB" dirty="0" smtClean="0"/>
              <a:t> </a:t>
            </a:r>
            <a:r>
              <a:rPr lang="en-GB" dirty="0" err="1" smtClean="0"/>
              <a:t>chữ</a:t>
            </a:r>
            <a:endParaRPr lang="en-GB" dirty="0" smtClean="0"/>
          </a:p>
          <a:p>
            <a:r>
              <a:rPr lang="en-GB" dirty="0" err="1" smtClean="0"/>
              <a:t>Biến</a:t>
            </a:r>
            <a:r>
              <a:rPr lang="en-GB" dirty="0" smtClean="0"/>
              <a:t> JS </a:t>
            </a:r>
            <a:r>
              <a:rPr lang="en-GB" dirty="0" err="1" smtClean="0"/>
              <a:t>phải</a:t>
            </a:r>
            <a:r>
              <a:rPr lang="en-GB" dirty="0" smtClean="0"/>
              <a:t> </a:t>
            </a:r>
            <a:r>
              <a:rPr lang="en-GB" dirty="0" err="1" smtClean="0"/>
              <a:t>là</a:t>
            </a:r>
            <a:r>
              <a:rPr lang="en-GB" dirty="0" smtClean="0"/>
              <a:t> </a:t>
            </a:r>
            <a:r>
              <a:rPr lang="en-GB" dirty="0" err="1" smtClean="0"/>
              <a:t>duy</a:t>
            </a:r>
            <a:r>
              <a:rPr lang="en-GB" dirty="0" smtClean="0"/>
              <a:t> </a:t>
            </a:r>
            <a:r>
              <a:rPr lang="en-GB" dirty="0" err="1" smtClean="0"/>
              <a:t>nhất</a:t>
            </a:r>
            <a:endParaRPr lang="en-GB" dirty="0" smtClean="0"/>
          </a:p>
          <a:p>
            <a:r>
              <a:rPr lang="en-GB" dirty="0" err="1" smtClean="0"/>
              <a:t>Không</a:t>
            </a:r>
            <a:r>
              <a:rPr lang="en-GB" dirty="0" smtClean="0"/>
              <a:t> </a:t>
            </a:r>
            <a:r>
              <a:rPr lang="en-GB" dirty="0" err="1" smtClean="0"/>
              <a:t>được</a:t>
            </a:r>
            <a:r>
              <a:rPr lang="en-GB" dirty="0" smtClean="0"/>
              <a:t> </a:t>
            </a:r>
            <a:r>
              <a:rPr lang="en-GB" dirty="0" err="1" smtClean="0"/>
              <a:t>trùng</a:t>
            </a:r>
            <a:r>
              <a:rPr lang="en-GB" dirty="0" smtClean="0"/>
              <a:t> </a:t>
            </a:r>
            <a:r>
              <a:rPr lang="en-GB" dirty="0" err="1" smtClean="0"/>
              <a:t>từ</a:t>
            </a:r>
            <a:r>
              <a:rPr lang="en-GB" dirty="0" smtClean="0"/>
              <a:t> </a:t>
            </a:r>
            <a:r>
              <a:rPr lang="en-GB" dirty="0" err="1" smtClean="0"/>
              <a:t>khóa</a:t>
            </a:r>
            <a:r>
              <a:rPr lang="en-GB" dirty="0" smtClean="0"/>
              <a:t> </a:t>
            </a:r>
            <a:r>
              <a:rPr lang="en-GB" dirty="0" err="1" smtClean="0"/>
              <a:t>của</a:t>
            </a:r>
            <a:r>
              <a:rPr lang="en-GB" dirty="0" smtClean="0"/>
              <a:t> JS</a:t>
            </a:r>
          </a:p>
          <a:p>
            <a:pPr lvl="1"/>
            <a:r>
              <a:rPr lang="en-GB" dirty="0" err="1"/>
              <a:t>t</a:t>
            </a:r>
            <a:r>
              <a:rPr lang="en-GB" dirty="0" err="1" smtClean="0"/>
              <a:t>ypeof</a:t>
            </a:r>
            <a:endParaRPr lang="en-GB" dirty="0" smtClean="0"/>
          </a:p>
          <a:p>
            <a:pPr lvl="1"/>
            <a:r>
              <a:rPr lang="en-GB" dirty="0" err="1"/>
              <a:t>v</a:t>
            </a:r>
            <a:r>
              <a:rPr lang="en-GB" dirty="0" err="1" smtClean="0"/>
              <a:t>ar</a:t>
            </a:r>
            <a:endParaRPr lang="en-GB" dirty="0" smtClean="0"/>
          </a:p>
          <a:p>
            <a:pPr lvl="1"/>
            <a:r>
              <a:rPr lang="en-GB" dirty="0" err="1"/>
              <a:t>u</a:t>
            </a:r>
            <a:r>
              <a:rPr lang="en-GB" dirty="0" err="1" smtClean="0"/>
              <a:t>ndefine</a:t>
            </a:r>
            <a:r>
              <a:rPr lang="en-GB" dirty="0" smtClean="0"/>
              <a:t>, 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103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r>
              <a:rPr lang="en-GB" dirty="0" err="1" smtClean="0"/>
              <a:t>Kiểu</a:t>
            </a:r>
            <a:r>
              <a:rPr lang="en-GB" dirty="0" smtClean="0"/>
              <a:t> </a:t>
            </a:r>
            <a:r>
              <a:rPr lang="en-GB" dirty="0" err="1" smtClean="0"/>
              <a:t>dữ</a:t>
            </a:r>
            <a:r>
              <a:rPr lang="en-GB" dirty="0" smtClean="0"/>
              <a:t> </a:t>
            </a:r>
            <a:r>
              <a:rPr lang="en-GB" dirty="0" err="1" smtClean="0"/>
              <a:t>liệu</a:t>
            </a:r>
            <a:r>
              <a:rPr lang="en-GB" dirty="0" smtClean="0"/>
              <a:t> </a:t>
            </a:r>
            <a:r>
              <a:rPr lang="en-GB" dirty="0" err="1" smtClean="0"/>
              <a:t>của</a:t>
            </a:r>
            <a:r>
              <a:rPr lang="en-GB" dirty="0" smtClean="0"/>
              <a:t> </a:t>
            </a:r>
            <a:r>
              <a:rPr lang="en-GB" dirty="0" err="1" smtClean="0"/>
              <a:t>biến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Kiểu</a:t>
            </a:r>
            <a:r>
              <a:rPr lang="en-GB" dirty="0" smtClean="0"/>
              <a:t> </a:t>
            </a:r>
            <a:r>
              <a:rPr lang="en-GB" dirty="0" err="1" smtClean="0"/>
              <a:t>nguyên</a:t>
            </a:r>
            <a:r>
              <a:rPr lang="en-GB" dirty="0" smtClean="0"/>
              <a:t> </a:t>
            </a:r>
            <a:r>
              <a:rPr lang="en-GB" dirty="0" err="1" smtClean="0"/>
              <a:t>thủy</a:t>
            </a:r>
            <a:endParaRPr lang="en-GB" dirty="0" smtClean="0"/>
          </a:p>
          <a:p>
            <a:pPr lvl="1"/>
            <a:r>
              <a:rPr lang="en-GB" dirty="0" err="1"/>
              <a:t>b</a:t>
            </a:r>
            <a:r>
              <a:rPr lang="en-GB" dirty="0" err="1" smtClean="0"/>
              <a:t>ollean</a:t>
            </a:r>
            <a:r>
              <a:rPr lang="en-GB" dirty="0" smtClean="0"/>
              <a:t>: </a:t>
            </a:r>
            <a:r>
              <a:rPr lang="en-GB" dirty="0" err="1" smtClean="0"/>
              <a:t>giá</a:t>
            </a:r>
            <a:r>
              <a:rPr lang="en-GB" dirty="0" smtClean="0"/>
              <a:t> </a:t>
            </a:r>
            <a:r>
              <a:rPr lang="en-GB" dirty="0" err="1" smtClean="0"/>
              <a:t>trị</a:t>
            </a:r>
            <a:r>
              <a:rPr lang="en-GB" dirty="0" smtClean="0"/>
              <a:t> true/false</a:t>
            </a:r>
          </a:p>
          <a:p>
            <a:pPr lvl="1"/>
            <a:r>
              <a:rPr lang="en-GB" dirty="0" smtClean="0"/>
              <a:t>null</a:t>
            </a:r>
          </a:p>
          <a:p>
            <a:pPr lvl="1"/>
            <a:r>
              <a:rPr lang="en-US" dirty="0" err="1" smtClean="0"/>
              <a:t>undefine</a:t>
            </a:r>
            <a:r>
              <a:rPr lang="en-US" dirty="0" smtClean="0"/>
              <a:t>  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tring 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umber</a:t>
            </a:r>
          </a:p>
          <a:p>
            <a:pPr lvl="1"/>
            <a:r>
              <a:rPr lang="en-US" dirty="0" smtClean="0"/>
              <a:t>symbol</a:t>
            </a:r>
            <a:endParaRPr lang="en-GB" dirty="0" smtClean="0"/>
          </a:p>
          <a:p>
            <a:r>
              <a:rPr lang="en-GB" dirty="0" err="1" smtClean="0"/>
              <a:t>Kiểu</a:t>
            </a:r>
            <a:r>
              <a:rPr lang="en-GB" dirty="0" smtClean="0"/>
              <a:t> object: </a:t>
            </a:r>
            <a:r>
              <a:rPr lang="en-GB" dirty="0" smtClean="0"/>
              <a:t>Array</a:t>
            </a:r>
            <a:r>
              <a:rPr lang="en-GB" dirty="0" smtClean="0"/>
              <a:t>, </a:t>
            </a:r>
            <a:r>
              <a:rPr lang="en-GB" dirty="0" smtClean="0"/>
              <a:t>Number</a:t>
            </a:r>
            <a:r>
              <a:rPr lang="en-GB" dirty="0" smtClean="0"/>
              <a:t>, </a:t>
            </a:r>
            <a:r>
              <a:rPr lang="en-GB" dirty="0" smtClean="0"/>
              <a:t>Date</a:t>
            </a:r>
            <a:r>
              <a:rPr lang="en-GB" dirty="0" smtClean="0"/>
              <a:t>,…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991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Các</a:t>
            </a:r>
            <a:r>
              <a:rPr lang="en-GB" dirty="0" smtClean="0"/>
              <a:t> </a:t>
            </a:r>
            <a:r>
              <a:rPr lang="en-GB" dirty="0" err="1" smtClean="0"/>
              <a:t>toán</a:t>
            </a:r>
            <a:r>
              <a:rPr lang="en-GB" dirty="0" smtClean="0"/>
              <a:t> </a:t>
            </a:r>
            <a:r>
              <a:rPr lang="en-GB" dirty="0" err="1" smtClean="0"/>
              <a:t>tử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Toán</a:t>
            </a:r>
            <a:r>
              <a:rPr lang="en-GB" dirty="0" smtClean="0"/>
              <a:t> </a:t>
            </a:r>
            <a:r>
              <a:rPr lang="en-GB" dirty="0" err="1" smtClean="0"/>
              <a:t>tử</a:t>
            </a:r>
            <a:r>
              <a:rPr lang="en-GB" dirty="0" smtClean="0"/>
              <a:t> </a:t>
            </a:r>
            <a:r>
              <a:rPr lang="en-GB" dirty="0" err="1" smtClean="0"/>
              <a:t>số</a:t>
            </a:r>
            <a:r>
              <a:rPr lang="en-GB" dirty="0" smtClean="0"/>
              <a:t> </a:t>
            </a:r>
            <a:r>
              <a:rPr lang="en-GB" dirty="0" err="1" smtClean="0"/>
              <a:t>học</a:t>
            </a:r>
            <a:r>
              <a:rPr lang="en-GB" dirty="0" smtClean="0"/>
              <a:t>: + - * / , % ….</a:t>
            </a:r>
            <a:endParaRPr lang="en-GB" dirty="0" smtClean="0"/>
          </a:p>
          <a:p>
            <a:r>
              <a:rPr lang="en-GB" dirty="0" err="1"/>
              <a:t>t</a:t>
            </a:r>
            <a:r>
              <a:rPr lang="en-GB" dirty="0" err="1" smtClean="0"/>
              <a:t>ypeof</a:t>
            </a:r>
            <a:endParaRPr lang="en-GB" dirty="0" smtClean="0"/>
          </a:p>
          <a:p>
            <a:r>
              <a:rPr lang="en-GB" dirty="0"/>
              <a:t>n</a:t>
            </a:r>
            <a:r>
              <a:rPr lang="en-GB" dirty="0" smtClean="0"/>
              <a:t>ew</a:t>
            </a:r>
            <a:endParaRPr lang="en-GB" dirty="0" smtClean="0"/>
          </a:p>
          <a:p>
            <a:r>
              <a:rPr lang="en-GB" dirty="0" smtClean="0"/>
              <a:t>So </a:t>
            </a:r>
            <a:r>
              <a:rPr lang="en-GB" dirty="0" err="1" smtClean="0"/>
              <a:t>sánh</a:t>
            </a:r>
            <a:r>
              <a:rPr lang="en-GB" dirty="0" smtClean="0"/>
              <a:t> </a:t>
            </a:r>
            <a:r>
              <a:rPr lang="en-GB" dirty="0" err="1" smtClean="0"/>
              <a:t>bằng</a:t>
            </a:r>
            <a:r>
              <a:rPr lang="en-GB" dirty="0" smtClean="0"/>
              <a:t> ==</a:t>
            </a:r>
          </a:p>
          <a:p>
            <a:r>
              <a:rPr lang="en-GB" dirty="0" smtClean="0"/>
              <a:t>So </a:t>
            </a:r>
            <a:r>
              <a:rPr lang="en-GB" dirty="0" err="1" smtClean="0"/>
              <a:t>sánh</a:t>
            </a:r>
            <a:r>
              <a:rPr lang="en-GB" dirty="0" smtClean="0"/>
              <a:t> </a:t>
            </a:r>
            <a:r>
              <a:rPr lang="en-GB" dirty="0" err="1" smtClean="0"/>
              <a:t>bằng</a:t>
            </a:r>
            <a:r>
              <a:rPr lang="en-GB" dirty="0" smtClean="0"/>
              <a:t> ===</a:t>
            </a:r>
          </a:p>
          <a:p>
            <a:r>
              <a:rPr lang="en-GB" dirty="0" smtClean="0"/>
              <a:t>……..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057400" y="5257800"/>
            <a:ext cx="4533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 smtClean="0"/>
              <a:t>Môt</a:t>
            </a:r>
            <a:r>
              <a:rPr lang="en-GB" sz="2400" dirty="0" smtClean="0"/>
              <a:t> </a:t>
            </a:r>
            <a:r>
              <a:rPr lang="en-GB" sz="2400" dirty="0" err="1" smtClean="0"/>
              <a:t>số</a:t>
            </a:r>
            <a:r>
              <a:rPr lang="en-GB" sz="2400" dirty="0" smtClean="0"/>
              <a:t> </a:t>
            </a:r>
            <a:r>
              <a:rPr lang="en-GB" sz="2400" dirty="0" err="1" smtClean="0"/>
              <a:t>toán</a:t>
            </a:r>
            <a:r>
              <a:rPr lang="en-GB" sz="2400" dirty="0" smtClean="0"/>
              <a:t> </a:t>
            </a:r>
            <a:r>
              <a:rPr lang="en-GB" sz="2400" dirty="0" err="1" smtClean="0"/>
              <a:t>tử</a:t>
            </a:r>
            <a:r>
              <a:rPr lang="en-GB" sz="2400" dirty="0" smtClean="0"/>
              <a:t> </a:t>
            </a:r>
            <a:r>
              <a:rPr lang="en-GB" sz="2400" dirty="0" err="1" smtClean="0"/>
              <a:t>đáng</a:t>
            </a:r>
            <a:r>
              <a:rPr lang="en-GB" sz="2400" dirty="0" smtClean="0"/>
              <a:t> </a:t>
            </a:r>
            <a:r>
              <a:rPr lang="en-GB" sz="2400" dirty="0" err="1" smtClean="0"/>
              <a:t>chú</a:t>
            </a:r>
            <a:r>
              <a:rPr lang="en-GB" sz="2400" dirty="0" smtClean="0"/>
              <a:t> ý </a:t>
            </a:r>
            <a:r>
              <a:rPr lang="en-GB" sz="2400" dirty="0" err="1" smtClean="0"/>
              <a:t>trong</a:t>
            </a:r>
            <a:r>
              <a:rPr lang="en-GB" sz="2400" dirty="0" smtClean="0"/>
              <a:t> JS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98901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Ví</a:t>
            </a:r>
            <a:r>
              <a:rPr lang="en-GB" dirty="0" smtClean="0"/>
              <a:t> </a:t>
            </a:r>
            <a:r>
              <a:rPr lang="en-GB" dirty="0" err="1" smtClean="0"/>
              <a:t>dụ</a:t>
            </a:r>
            <a:r>
              <a:rPr lang="en-GB" dirty="0" smtClean="0"/>
              <a:t> </a:t>
            </a:r>
            <a:r>
              <a:rPr lang="en-GB" dirty="0" err="1" smtClean="0"/>
              <a:t>toán</a:t>
            </a:r>
            <a:r>
              <a:rPr lang="en-GB" dirty="0" smtClean="0"/>
              <a:t> </a:t>
            </a:r>
            <a:r>
              <a:rPr lang="en-GB" dirty="0" err="1" smtClean="0"/>
              <a:t>tử</a:t>
            </a:r>
            <a:r>
              <a:rPr lang="en-GB" dirty="0" smtClean="0"/>
              <a:t> so </a:t>
            </a:r>
            <a:r>
              <a:rPr lang="en-GB" dirty="0" err="1" smtClean="0"/>
              <a:t>sánh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38400"/>
          </a:xfrm>
        </p:spPr>
        <p:txBody>
          <a:bodyPr/>
          <a:lstStyle/>
          <a:p>
            <a:r>
              <a:rPr lang="en-GB" dirty="0" err="1"/>
              <a:t>v</a:t>
            </a:r>
            <a:r>
              <a:rPr lang="en-GB" dirty="0" err="1" smtClean="0"/>
              <a:t>ar</a:t>
            </a:r>
            <a:r>
              <a:rPr lang="en-GB" dirty="0" smtClean="0"/>
              <a:t> </a:t>
            </a:r>
            <a:r>
              <a:rPr lang="en-GB" dirty="0" smtClean="0"/>
              <a:t>x = ‘5’;</a:t>
            </a:r>
          </a:p>
          <a:p>
            <a:r>
              <a:rPr lang="en-GB" dirty="0" err="1"/>
              <a:t>v</a:t>
            </a:r>
            <a:r>
              <a:rPr lang="en-GB" dirty="0" err="1" smtClean="0"/>
              <a:t>ar</a:t>
            </a:r>
            <a:r>
              <a:rPr lang="en-GB" dirty="0" smtClean="0"/>
              <a:t> </a:t>
            </a:r>
            <a:r>
              <a:rPr lang="en-GB" dirty="0" smtClean="0"/>
              <a:t>y = 5;</a:t>
            </a:r>
          </a:p>
          <a:p>
            <a:r>
              <a:rPr lang="en-GB" dirty="0"/>
              <a:t>a</a:t>
            </a:r>
            <a:r>
              <a:rPr lang="en-GB" dirty="0" smtClean="0"/>
              <a:t>lert(x </a:t>
            </a:r>
            <a:r>
              <a:rPr lang="en-GB" dirty="0" smtClean="0"/>
              <a:t>== y)</a:t>
            </a:r>
          </a:p>
          <a:p>
            <a:r>
              <a:rPr lang="en-GB" dirty="0"/>
              <a:t>a</a:t>
            </a:r>
            <a:r>
              <a:rPr lang="en-GB" dirty="0" smtClean="0"/>
              <a:t>lert </a:t>
            </a:r>
            <a:r>
              <a:rPr lang="en-GB" dirty="0" smtClean="0"/>
              <a:t>(x===y)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505200" y="4648200"/>
            <a:ext cx="281198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x == y =&gt; true</a:t>
            </a:r>
          </a:p>
          <a:p>
            <a:r>
              <a:rPr lang="en-GB" sz="3200" dirty="0"/>
              <a:t>x</a:t>
            </a:r>
            <a:r>
              <a:rPr lang="en-GB" sz="3200" dirty="0" smtClean="0"/>
              <a:t> </a:t>
            </a:r>
            <a:r>
              <a:rPr lang="en-GB" sz="3200" dirty="0" smtClean="0"/>
              <a:t>=== </a:t>
            </a:r>
            <a:r>
              <a:rPr lang="en-GB" sz="3200" dirty="0"/>
              <a:t>y</a:t>
            </a:r>
            <a:r>
              <a:rPr lang="en-GB" sz="3200" dirty="0" smtClean="0"/>
              <a:t> </a:t>
            </a:r>
            <a:r>
              <a:rPr lang="en-GB" sz="3200" dirty="0" smtClean="0"/>
              <a:t>=&gt;  false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92457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574</Words>
  <Application>Microsoft Office PowerPoint</Application>
  <PresentationFormat>On-screen Show (4:3)</PresentationFormat>
  <Paragraphs>118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JavaScript Cơ Bản</vt:lpstr>
      <vt:lpstr>Mục tiêu</vt:lpstr>
      <vt:lpstr>JavaScript</vt:lpstr>
      <vt:lpstr>Biến là gì?</vt:lpstr>
      <vt:lpstr>Khai báo biến trong JS</vt:lpstr>
      <vt:lpstr>Quy tắc tên biến</vt:lpstr>
      <vt:lpstr>Kiểu dữ liệu của biến</vt:lpstr>
      <vt:lpstr>Các toán tử</vt:lpstr>
      <vt:lpstr>Ví dụ toán tử so sánh</vt:lpstr>
      <vt:lpstr>Câu hỏi</vt:lpstr>
      <vt:lpstr>Kết quả</vt:lpstr>
      <vt:lpstr>Function </vt:lpstr>
      <vt:lpstr>Object</vt:lpstr>
      <vt:lpstr>Function trong Object</vt:lpstr>
      <vt:lpstr>Mảng trong JS</vt:lpstr>
      <vt:lpstr>Hàm cơ bản trong Array</vt:lpstr>
      <vt:lpstr>Thêm phần tử mảng</vt:lpstr>
      <vt:lpstr>Câu lệnh và khối lệnh</vt:lpstr>
      <vt:lpstr>Câu điều kiện if-else</vt:lpstr>
      <vt:lpstr>Vòng lặp for</vt:lpstr>
      <vt:lpstr>Kết luận 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</dc:title>
  <dc:creator>Huy Pham Ngoc</dc:creator>
  <cp:lastModifiedBy>Huy Pham Ngoc</cp:lastModifiedBy>
  <cp:revision>134</cp:revision>
  <dcterms:created xsi:type="dcterms:W3CDTF">2006-08-16T00:00:00Z</dcterms:created>
  <dcterms:modified xsi:type="dcterms:W3CDTF">2018-07-02T23:37:08Z</dcterms:modified>
</cp:coreProperties>
</file>