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 autoAdjust="0"/>
    <p:restoredTop sz="94660"/>
  </p:normalViewPr>
  <p:slideViewPr>
    <p:cSldViewPr>
      <p:cViewPr>
        <p:scale>
          <a:sx n="66" d="100"/>
          <a:sy n="66" d="100"/>
        </p:scale>
        <p:origin x="-1692" y="-18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567" y="2362200"/>
            <a:ext cx="7772400" cy="1470025"/>
          </a:xfrm>
        </p:spPr>
        <p:txBody>
          <a:bodyPr/>
          <a:lstStyle/>
          <a:p>
            <a:r>
              <a:rPr lang="en-US" dirty="0" smtClean="0"/>
              <a:t>KIẾN THỨC CƠ BẢN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1026" name="Picture 2" descr="website lÃ  gÃ¬? Äá»nh nghÄ©a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26473"/>
            <a:ext cx="274673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6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026" name="Picture 2" descr="Káº¿t quáº£ hÃ¬nh áº£nh cho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53003"/>
            <a:ext cx="6585388" cy="45294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Facebook(1)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221284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" y="4611560"/>
            <a:ext cx="783520" cy="63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Káº¿t quáº£ hÃ¬nh áº£nh cho 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2" y="3190352"/>
            <a:ext cx="1470025" cy="110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1447800" y="3429000"/>
            <a:ext cx="914400" cy="331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9578" y="2821020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6048" y="5375564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76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Facebook(2)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5392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1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09800"/>
            <a:ext cx="716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Những</a:t>
            </a:r>
            <a:r>
              <a:rPr lang="en-US" sz="4000" dirty="0" smtClean="0"/>
              <a:t> </a:t>
            </a:r>
            <a:r>
              <a:rPr lang="en-US" sz="4000" dirty="0" err="1" smtClean="0"/>
              <a:t>gì</a:t>
            </a:r>
            <a:r>
              <a:rPr lang="en-US" sz="4000" dirty="0" smtClean="0"/>
              <a:t> </a:t>
            </a:r>
            <a:r>
              <a:rPr lang="en-US" sz="4000" dirty="0" err="1" smtClean="0"/>
              <a:t>diễn</a:t>
            </a:r>
            <a:r>
              <a:rPr lang="en-US" sz="4000" dirty="0" smtClean="0"/>
              <a:t> </a:t>
            </a:r>
            <a:r>
              <a:rPr lang="en-US" sz="4000" dirty="0" err="1" smtClean="0"/>
              <a:t>ra</a:t>
            </a:r>
            <a:r>
              <a:rPr lang="en-US" sz="4000" dirty="0" smtClean="0"/>
              <a:t> </a:t>
            </a:r>
            <a:r>
              <a:rPr lang="en-US" sz="4000" dirty="0" err="1" smtClean="0"/>
              <a:t>khi</a:t>
            </a:r>
            <a:r>
              <a:rPr lang="en-US" sz="4000" dirty="0" smtClean="0"/>
              <a:t> ta </a:t>
            </a:r>
            <a:r>
              <a:rPr lang="en-US" sz="4000" dirty="0" err="1" smtClean="0"/>
              <a:t>đăng</a:t>
            </a:r>
            <a:r>
              <a:rPr lang="en-US" sz="4000" dirty="0" smtClean="0"/>
              <a:t> </a:t>
            </a:r>
            <a:r>
              <a:rPr lang="en-US" sz="4000" dirty="0" err="1" smtClean="0"/>
              <a:t>nhập</a:t>
            </a:r>
            <a:r>
              <a:rPr lang="en-US" sz="4000" dirty="0" smtClean="0"/>
              <a:t> Facebook?</a:t>
            </a:r>
            <a:endParaRPr lang="en-US" sz="4000" dirty="0"/>
          </a:p>
        </p:txBody>
      </p:sp>
      <p:pic>
        <p:nvPicPr>
          <p:cNvPr id="2050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675558" y="3962400"/>
            <a:ext cx="4683750" cy="2362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áy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– Client</a:t>
            </a:r>
            <a:endParaRPr lang="en-US" dirty="0"/>
          </a:p>
        </p:txBody>
      </p:sp>
      <p:pic>
        <p:nvPicPr>
          <p:cNvPr id="4" name="Picture 5" descr="Káº¿t quáº£ hÃ¬nh áº£nh cho p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1467267" cy="110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48" y="3200400"/>
            <a:ext cx="783520" cy="63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68254" y="3379187"/>
            <a:ext cx="363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duyệt</a:t>
            </a:r>
            <a:r>
              <a:rPr lang="en-US" b="1" dirty="0" smtClean="0"/>
              <a:t> web </a:t>
            </a:r>
            <a:r>
              <a:rPr lang="en-US" dirty="0" smtClean="0"/>
              <a:t>(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uyệt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622050" y="4170219"/>
            <a:ext cx="4329292" cy="1849581"/>
            <a:chOff x="3622050" y="4170219"/>
            <a:chExt cx="4329292" cy="1849581"/>
          </a:xfrm>
        </p:grpSpPr>
        <p:sp>
          <p:nvSpPr>
            <p:cNvPr id="11" name="TextBox 10"/>
            <p:cNvSpPr txBox="1"/>
            <p:nvPr/>
          </p:nvSpPr>
          <p:spPr>
            <a:xfrm>
              <a:off x="3668631" y="4170219"/>
              <a:ext cx="4282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facebook.com</a:t>
              </a:r>
              <a:r>
                <a:rPr lang="en-US" dirty="0" smtClean="0"/>
                <a:t> – </a:t>
              </a:r>
              <a:r>
                <a:rPr lang="en-US" dirty="0" err="1" smtClean="0"/>
                <a:t>Tên</a:t>
              </a:r>
              <a:r>
                <a:rPr lang="en-US" dirty="0" smtClean="0"/>
                <a:t> </a:t>
              </a:r>
              <a:r>
                <a:rPr lang="en-US" dirty="0" err="1" smtClean="0"/>
                <a:t>trang</a:t>
              </a:r>
              <a:r>
                <a:rPr lang="en-US" dirty="0" smtClean="0"/>
                <a:t> web =&gt; </a:t>
              </a:r>
              <a:r>
                <a:rPr lang="en-US" b="1" dirty="0" err="1" smtClean="0"/>
                <a:t>Tên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miền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22050" y="4953000"/>
              <a:ext cx="2515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www </a:t>
              </a:r>
              <a:r>
                <a:rPr lang="en-US" b="1" dirty="0" smtClean="0"/>
                <a:t>- World </a:t>
              </a:r>
              <a:r>
                <a:rPr lang="en-US" b="1" dirty="0"/>
                <a:t>Wide Web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22050" y="5650468"/>
              <a:ext cx="2635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https</a:t>
              </a:r>
              <a:r>
                <a:rPr lang="en-US" dirty="0" smtClean="0"/>
                <a:t> – </a:t>
              </a:r>
              <a:r>
                <a:rPr lang="en-US" b="1" dirty="0" err="1" smtClean="0"/>
                <a:t>Phương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thức</a:t>
              </a:r>
              <a:r>
                <a:rPr lang="en-US" b="1" dirty="0" smtClean="0"/>
                <a:t> web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6000" y="2057400"/>
            <a:ext cx="5866068" cy="369332"/>
            <a:chOff x="2286000" y="2057400"/>
            <a:chExt cx="5866068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608195" y="2057400"/>
              <a:ext cx="4543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Máy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người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dùng</a:t>
              </a:r>
              <a:r>
                <a:rPr lang="en-US" b="1" dirty="0" smtClean="0"/>
                <a:t> </a:t>
              </a:r>
              <a:r>
                <a:rPr lang="en-US" dirty="0" err="1" smtClean="0"/>
                <a:t>tạo</a:t>
              </a:r>
              <a:r>
                <a:rPr lang="en-US" dirty="0" smtClean="0"/>
                <a:t> </a:t>
              </a:r>
              <a:r>
                <a:rPr lang="en-US" dirty="0" err="1" smtClean="0"/>
                <a:t>ra</a:t>
              </a:r>
              <a:r>
                <a:rPr lang="en-US" dirty="0" smtClean="0"/>
                <a:t> </a:t>
              </a:r>
              <a:r>
                <a:rPr lang="en-US" dirty="0" err="1" smtClean="0"/>
                <a:t>yêu</a:t>
              </a:r>
              <a:r>
                <a:rPr lang="en-US" dirty="0" smtClean="0"/>
                <a:t> </a:t>
              </a:r>
              <a:r>
                <a:rPr lang="en-US" dirty="0" err="1" smtClean="0"/>
                <a:t>cầu</a:t>
              </a:r>
              <a:r>
                <a:rPr lang="en-US" dirty="0" smtClean="0"/>
                <a:t> login =&gt; </a:t>
              </a:r>
              <a:r>
                <a:rPr lang="en-US" b="1" dirty="0" smtClean="0"/>
                <a:t>Client</a:t>
              </a:r>
              <a:endParaRPr lang="en-US" b="1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286000" y="2057400"/>
              <a:ext cx="1336050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2232204" y="3379187"/>
            <a:ext cx="13360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332581" y="4953000"/>
            <a:ext cx="13360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4041" y="4629788"/>
            <a:ext cx="3007533" cy="1107996"/>
            <a:chOff x="144041" y="4629788"/>
            <a:chExt cx="3007533" cy="1107996"/>
          </a:xfrm>
        </p:grpSpPr>
        <p:sp>
          <p:nvSpPr>
            <p:cNvPr id="10" name="TextBox 9"/>
            <p:cNvSpPr txBox="1"/>
            <p:nvPr/>
          </p:nvSpPr>
          <p:spPr>
            <a:xfrm>
              <a:off x="144041" y="4629788"/>
              <a:ext cx="3007533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https://www.facebook.com/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92847" y="5368452"/>
              <a:ext cx="554960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URL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0" idx="2"/>
              <a:endCxn id="3" idx="0"/>
            </p:cNvCxnSpPr>
            <p:nvPr/>
          </p:nvCxnSpPr>
          <p:spPr>
            <a:xfrm flipH="1">
              <a:off x="1370327" y="4999120"/>
              <a:ext cx="277481" cy="369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02227" y="1600201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Ai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Login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4933" y="4114800"/>
            <a:ext cx="25146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Web </a:t>
            </a:r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6" name="Down Arrow 5"/>
          <p:cNvSpPr/>
          <p:nvPr/>
        </p:nvSpPr>
        <p:spPr>
          <a:xfrm>
            <a:off x="3962400" y="2844507"/>
            <a:ext cx="685800" cy="1156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42733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9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err="1" smtClean="0"/>
              <a:t>trang</a:t>
            </a:r>
            <a:r>
              <a:rPr lang="en-US" smtClean="0"/>
              <a:t> web</a:t>
            </a:r>
            <a:endParaRPr lang="en-US" dirty="0" smtClean="0"/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Logic (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(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smtClean="0"/>
              <a:t>file,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Request -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Yêu cầu Login =&gt; gọi là Request</a:t>
            </a:r>
          </a:p>
          <a:p>
            <a:r>
              <a:rPr lang="en-US" smtClean="0"/>
              <a:t>Request gửi bằng phương thức HTTP =&gt; HTTPRequest</a:t>
            </a:r>
          </a:p>
          <a:p>
            <a:r>
              <a:rPr lang="en-US" smtClean="0"/>
              <a:t>Thông tin trả về máy người dùng Client =&gt; gọi là Response</a:t>
            </a:r>
          </a:p>
          <a:p>
            <a:r>
              <a:rPr lang="en-US" smtClean="0"/>
              <a:t>Response gửi lại Client bằng HTTP =&gt; HTTPResponse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486400"/>
            <a:ext cx="6027099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Client – Web Server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endParaRPr lang="en-US" sz="2400" dirty="0"/>
          </a:p>
        </p:txBody>
      </p:sp>
      <p:pic>
        <p:nvPicPr>
          <p:cNvPr id="1030" name="Picture 6" descr="Káº¿t quáº£ hÃ¬nh áº£nh cho client - web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9" y="1981200"/>
            <a:ext cx="8166717" cy="2895600"/>
          </a:xfrm>
          <a:prstGeom prst="rect">
            <a:avLst/>
          </a:prstGeom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82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186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KIẾN THỨC CƠ BẢN WEBSITE</vt:lpstr>
      <vt:lpstr>Login Facebook(1)</vt:lpstr>
      <vt:lpstr>Login Facebook(2)</vt:lpstr>
      <vt:lpstr>PowerPoint Presentation</vt:lpstr>
      <vt:lpstr>Máy người dùng – Client</vt:lpstr>
      <vt:lpstr>PowerPoint Presentation</vt:lpstr>
      <vt:lpstr>Web Server</vt:lpstr>
      <vt:lpstr>Request - Response</vt:lpstr>
      <vt:lpstr>Mô hình Web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</dc:title>
  <dc:creator>Huy Pham Ngoc</dc:creator>
  <cp:lastModifiedBy>Huy Pham Ngoc</cp:lastModifiedBy>
  <cp:revision>136</cp:revision>
  <dcterms:created xsi:type="dcterms:W3CDTF">2006-08-16T00:00:00Z</dcterms:created>
  <dcterms:modified xsi:type="dcterms:W3CDTF">2018-06-08T09:00:59Z</dcterms:modified>
</cp:coreProperties>
</file>