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19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char 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String Builder, String Buffer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String Builder, String Buffer, String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69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(characters)</a:t>
            </a:r>
          </a:p>
          <a:p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82" y="3352800"/>
            <a:ext cx="5172075" cy="1457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918505" y="5454133"/>
            <a:ext cx="5130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b="1" dirty="0" smtClean="0"/>
              <a:t>char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nháy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8814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char[] Java</a:t>
            </a:r>
            <a:endParaRPr lang="en-GB" dirty="0"/>
          </a:p>
        </p:txBody>
      </p:sp>
      <p:sp>
        <p:nvSpPr>
          <p:cNvPr id="4" name="Down Arrow 3"/>
          <p:cNvSpPr/>
          <p:nvPr/>
        </p:nvSpPr>
        <p:spPr>
          <a:xfrm>
            <a:off x="4275161" y="3048000"/>
            <a:ext cx="3810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930" y="4164543"/>
            <a:ext cx="1033462" cy="6164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73" y="1905000"/>
            <a:ext cx="4600575" cy="10001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702741" y="5423356"/>
            <a:ext cx="39068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mảng</a:t>
            </a:r>
            <a:r>
              <a:rPr lang="en-US" sz="2200" dirty="0" smtClean="0"/>
              <a:t> char[] </a:t>
            </a:r>
            <a:r>
              <a:rPr lang="en-US" sz="2200" dirty="0" err="1" smtClean="0"/>
              <a:t>biểu</a:t>
            </a:r>
            <a:r>
              <a:rPr lang="en-US" sz="2200" dirty="0" smtClean="0"/>
              <a:t> </a:t>
            </a:r>
            <a:r>
              <a:rPr lang="en-US" sz="2200" dirty="0" err="1" smtClean="0"/>
              <a:t>thị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0465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object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ReferenceType</a:t>
            </a:r>
            <a:endParaRPr lang="en-US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b="1" dirty="0" smtClean="0"/>
              <a:t>char</a:t>
            </a:r>
          </a:p>
          <a:p>
            <a:r>
              <a:rPr lang="en-US" dirty="0" smtClean="0"/>
              <a:t>(</a:t>
            </a:r>
            <a:r>
              <a:rPr lang="en-US" dirty="0"/>
              <a:t>Immutable</a:t>
            </a:r>
            <a:r>
              <a:rPr lang="en-US" dirty="0" smtClean="0"/>
              <a:t>) –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r>
              <a:rPr lang="en-US" dirty="0" err="1"/>
              <a:t>Là</a:t>
            </a:r>
            <a:r>
              <a:rPr lang="en-US" dirty="0"/>
              <a:t> class </a:t>
            </a:r>
            <a:r>
              <a:rPr lang="en-US" dirty="0" smtClean="0"/>
              <a:t>final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subclass</a:t>
            </a:r>
          </a:p>
        </p:txBody>
      </p:sp>
    </p:spTree>
    <p:extLst>
      <p:ext uri="{BB962C8B-B14F-4D97-AF65-F5344CB8AC3E}">
        <p14:creationId xmlns:p14="http://schemas.microsoft.com/office/powerpoint/2010/main" val="290511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String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1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char[]</a:t>
            </a:r>
          </a:p>
          <a:p>
            <a:pPr lvl="1"/>
            <a:r>
              <a:rPr lang="en-US" dirty="0"/>
              <a:t>String name = “T3H</a:t>
            </a:r>
            <a:r>
              <a:rPr lang="en-US" dirty="0" smtClean="0"/>
              <a:t>” (String </a:t>
            </a:r>
            <a:r>
              <a:rPr lang="en-GB" dirty="0" smtClean="0"/>
              <a:t>literal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String name = new String(“T3H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String x = name; </a:t>
            </a:r>
            <a:endParaRPr lang="en-US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029200"/>
            <a:ext cx="7248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Biến</a:t>
            </a:r>
            <a:r>
              <a:rPr lang="en-US" sz="2200" dirty="0" smtClean="0"/>
              <a:t> x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khởi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Instance </a:t>
            </a:r>
            <a:r>
              <a:rPr lang="en-US" sz="2200" dirty="0" err="1" smtClean="0"/>
              <a:t>mới</a:t>
            </a:r>
            <a:r>
              <a:rPr lang="en-US" sz="2200" dirty="0" smtClean="0"/>
              <a:t> (new String) – </a:t>
            </a:r>
            <a:r>
              <a:rPr lang="en-US" sz="2200" dirty="0" err="1" smtClean="0"/>
              <a:t>Vì</a:t>
            </a:r>
            <a:r>
              <a:rPr lang="en-US" sz="2200" dirty="0" smtClean="0"/>
              <a:t> Immutable</a:t>
            </a:r>
          </a:p>
          <a:p>
            <a:r>
              <a:rPr lang="en-US" sz="2200" dirty="0" err="1" smtClean="0"/>
              <a:t>Biễn</a:t>
            </a:r>
            <a:r>
              <a:rPr lang="en-US" sz="2200" dirty="0" smtClean="0"/>
              <a:t> x </a:t>
            </a:r>
            <a:r>
              <a:rPr lang="en-US" sz="2200" dirty="0" err="1" smtClean="0"/>
              <a:t>lấy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qua </a:t>
            </a:r>
            <a:r>
              <a:rPr lang="en-US" sz="2200" dirty="0" err="1" smtClean="0"/>
              <a:t>tham</a:t>
            </a:r>
            <a:r>
              <a:rPr lang="en-US" sz="2200" dirty="0" smtClean="0"/>
              <a:t> </a:t>
            </a:r>
            <a:r>
              <a:rPr lang="en-US" sz="2200" dirty="0" err="1" smtClean="0"/>
              <a:t>chiếu</a:t>
            </a:r>
            <a:r>
              <a:rPr lang="en-US" sz="2200" dirty="0" smtClean="0"/>
              <a:t> qua name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86311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smtClean="0"/>
              <a:t>String - </a:t>
            </a:r>
            <a:r>
              <a:rPr lang="en-GB" dirty="0" smtClean="0"/>
              <a:t>String </a:t>
            </a:r>
            <a:r>
              <a:rPr lang="en-GB" dirty="0"/>
              <a:t>literal </a:t>
            </a:r>
            <a:endParaRPr lang="en-GB" dirty="0"/>
          </a:p>
        </p:txBody>
      </p:sp>
      <p:pic>
        <p:nvPicPr>
          <p:cNvPr id="2050" name="Picture 2" descr="Image result for string, stringbui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970" y="1524000"/>
            <a:ext cx="4965843" cy="304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427154" y="5257800"/>
            <a:ext cx="848693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200" dirty="0"/>
              <a:t>String literal </a:t>
            </a:r>
            <a:r>
              <a:rPr lang="en-GB" sz="2200" dirty="0" err="1" smtClean="0"/>
              <a:t>là</a:t>
            </a:r>
            <a:r>
              <a:rPr lang="en-GB" sz="2200" dirty="0" smtClean="0"/>
              <a:t> </a:t>
            </a:r>
            <a:r>
              <a:rPr lang="en-GB" sz="2200" dirty="0" err="1" smtClean="0"/>
              <a:t>khai</a:t>
            </a:r>
            <a:r>
              <a:rPr lang="en-GB" sz="2200" dirty="0" smtClean="0"/>
              <a:t> </a:t>
            </a:r>
            <a:r>
              <a:rPr lang="en-GB" sz="2200" dirty="0" err="1" smtClean="0"/>
              <a:t>báo</a:t>
            </a:r>
            <a:r>
              <a:rPr lang="en-GB" sz="2200" dirty="0" smtClean="0"/>
              <a:t> </a:t>
            </a:r>
            <a:r>
              <a:rPr lang="en-GB" sz="2200" dirty="0" err="1" smtClean="0"/>
              <a:t>trực</a:t>
            </a:r>
            <a:r>
              <a:rPr lang="en-GB" sz="2200" dirty="0" smtClean="0"/>
              <a:t> </a:t>
            </a:r>
            <a:r>
              <a:rPr lang="en-GB" sz="2200" dirty="0" err="1" smtClean="0"/>
              <a:t>tiếp</a:t>
            </a:r>
            <a:r>
              <a:rPr lang="en-GB" sz="2200" dirty="0" smtClean="0"/>
              <a:t> </a:t>
            </a:r>
            <a:r>
              <a:rPr lang="en-GB" sz="2200" dirty="0" err="1" smtClean="0"/>
              <a:t>giá</a:t>
            </a:r>
            <a:r>
              <a:rPr lang="en-GB" sz="2200" dirty="0" smtClean="0"/>
              <a:t> </a:t>
            </a:r>
            <a:r>
              <a:rPr lang="en-GB" sz="2200" dirty="0" err="1" smtClean="0"/>
              <a:t>trị</a:t>
            </a:r>
            <a:r>
              <a:rPr lang="en-GB" sz="2200" dirty="0" smtClean="0"/>
              <a:t> </a:t>
            </a:r>
            <a:r>
              <a:rPr lang="en-GB" sz="2200" dirty="0" err="1" smtClean="0"/>
              <a:t>không</a:t>
            </a:r>
            <a:r>
              <a:rPr lang="en-GB" sz="2200" dirty="0" smtClean="0"/>
              <a:t> qua new</a:t>
            </a: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err="1" smtClean="0"/>
              <a:t>Gía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string 1 </a:t>
            </a:r>
            <a:r>
              <a:rPr lang="en-US" sz="2200" dirty="0" err="1" smtClean="0"/>
              <a:t>và</a:t>
            </a:r>
            <a:r>
              <a:rPr lang="en-US" sz="2200" dirty="0" smtClean="0"/>
              <a:t> string 2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giống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 = “Hello String!”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Java </a:t>
            </a:r>
            <a:r>
              <a:rPr lang="en-US" sz="2200" dirty="0" err="1" smtClean="0"/>
              <a:t>tối</a:t>
            </a:r>
            <a:r>
              <a:rPr lang="en-US" sz="2200" dirty="0" smtClean="0"/>
              <a:t> </a:t>
            </a:r>
            <a:r>
              <a:rPr lang="en-US" sz="2200" dirty="0" err="1" smtClean="0"/>
              <a:t>ưu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vùng</a:t>
            </a:r>
            <a:r>
              <a:rPr lang="en-US" sz="2200" dirty="0" smtClean="0"/>
              <a:t> </a:t>
            </a:r>
            <a:r>
              <a:rPr lang="en-US" sz="2200" dirty="0" err="1" smtClean="0"/>
              <a:t>nhớ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86957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187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String trong Java</vt:lpstr>
      <vt:lpstr>Mục tiêu</vt:lpstr>
      <vt:lpstr>char trong Java</vt:lpstr>
      <vt:lpstr>Mảng char[] Java</vt:lpstr>
      <vt:lpstr>String trong Java</vt:lpstr>
      <vt:lpstr>Khởi tạo String</vt:lpstr>
      <vt:lpstr>Khởi tạo String - String literal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trong Java</dc:title>
  <dc:creator>Huy Pham Ngoc</dc:creator>
  <cp:lastModifiedBy>Huy Pham Ngoc</cp:lastModifiedBy>
  <cp:revision>59</cp:revision>
  <dcterms:created xsi:type="dcterms:W3CDTF">2006-08-16T00:00:00Z</dcterms:created>
  <dcterms:modified xsi:type="dcterms:W3CDTF">2018-07-05T10:47:53Z</dcterms:modified>
</cp:coreProperties>
</file>