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  <p:sp>
        <p:nvSpPr>
          <p:cNvPr id="4" name="AutoShape 2" descr="Image result for jqu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jque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jqu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09" y="6096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1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JavaScrip</a:t>
            </a:r>
            <a:endParaRPr lang="en-US" dirty="0" smtClean="0"/>
          </a:p>
          <a:p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nhẹ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JS =&gt;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endParaRPr lang="en-US" dirty="0"/>
          </a:p>
        </p:txBody>
      </p:sp>
      <p:pic>
        <p:nvPicPr>
          <p:cNvPr id="4" name="Picture 6" descr="Image result for jqu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20786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22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JS vs j</a:t>
            </a:r>
            <a:r>
              <a:rPr lang="en-US" dirty="0"/>
              <a:t>Q</a:t>
            </a:r>
            <a:r>
              <a:rPr lang="en-US" dirty="0" smtClean="0"/>
              <a:t>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500" dirty="0" err="1" smtClean="0"/>
              <a:t>Với</a:t>
            </a:r>
            <a:r>
              <a:rPr lang="en-US" sz="2500" dirty="0" smtClean="0"/>
              <a:t> JS</a:t>
            </a:r>
          </a:p>
          <a:p>
            <a:pPr marL="40005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= </a:t>
            </a:r>
            <a:r>
              <a:rPr lang="en-US" dirty="0" err="1" smtClean="0"/>
              <a:t>document.getElementsByTagName</a:t>
            </a:r>
            <a:r>
              <a:rPr lang="en-US" dirty="0" smtClean="0"/>
              <a:t>(“a”);</a:t>
            </a:r>
          </a:p>
          <a:p>
            <a:pPr marL="400050" lvl="1" indent="0">
              <a:buNone/>
            </a:pPr>
            <a:r>
              <a:rPr lang="en-US" dirty="0"/>
              <a:t>f</a:t>
            </a:r>
            <a:r>
              <a:rPr lang="en-US" dirty="0" smtClean="0"/>
              <a:t>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0,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listA.length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 ++){</a:t>
            </a:r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].style = “color: red”;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sz="2500" dirty="0" err="1" smtClean="0"/>
              <a:t>Với</a:t>
            </a:r>
            <a:r>
              <a:rPr lang="en-US" sz="2500" dirty="0" smtClean="0"/>
              <a:t> jQuery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800" dirty="0"/>
              <a:t> </a:t>
            </a:r>
            <a:r>
              <a:rPr lang="en-US" sz="2800" dirty="0" smtClean="0"/>
              <a:t>$("</a:t>
            </a:r>
            <a:r>
              <a:rPr lang="en-US" sz="2800" dirty="0"/>
              <a:t>a" ).</a:t>
            </a:r>
            <a:r>
              <a:rPr lang="en-US" sz="2800" dirty="0" err="1"/>
              <a:t>css</a:t>
            </a:r>
            <a:r>
              <a:rPr lang="en-US" sz="2800" dirty="0"/>
              <a:t>( "color", "red" );</a:t>
            </a:r>
            <a:endParaRPr lang="en-US" sz="25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33600" y="5867400"/>
            <a:ext cx="47412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Với</a:t>
            </a:r>
            <a:r>
              <a:rPr lang="en-US" sz="2500" dirty="0" smtClean="0"/>
              <a:t> jQuery </a:t>
            </a:r>
            <a:r>
              <a:rPr lang="en-US" sz="2500" dirty="0" err="1" smtClean="0"/>
              <a:t>việc</a:t>
            </a:r>
            <a:r>
              <a:rPr lang="en-US" sz="2500" dirty="0" smtClean="0"/>
              <a:t> </a:t>
            </a:r>
            <a:r>
              <a:rPr lang="en-US" sz="2500" dirty="0" err="1" smtClean="0"/>
              <a:t>viết</a:t>
            </a:r>
            <a:r>
              <a:rPr lang="en-US" sz="2500" dirty="0" smtClean="0"/>
              <a:t> </a:t>
            </a:r>
            <a:r>
              <a:rPr lang="en-US" sz="2500" dirty="0" err="1" smtClean="0"/>
              <a:t>mã</a:t>
            </a:r>
            <a:r>
              <a:rPr lang="en-US" sz="2500" dirty="0" smtClean="0"/>
              <a:t> </a:t>
            </a:r>
            <a:r>
              <a:rPr lang="en-US" sz="2500" dirty="0" err="1" smtClean="0"/>
              <a:t>rất</a:t>
            </a:r>
            <a:r>
              <a:rPr lang="en-US" sz="2500" dirty="0" smtClean="0"/>
              <a:t> </a:t>
            </a:r>
            <a:r>
              <a:rPr lang="en-US" sz="2500" dirty="0" err="1" smtClean="0"/>
              <a:t>dễ</a:t>
            </a:r>
            <a:r>
              <a:rPr lang="en-US" sz="2500" dirty="0" smtClean="0"/>
              <a:t> </a:t>
            </a:r>
            <a:r>
              <a:rPr lang="en-US" sz="2500" dirty="0" err="1" smtClean="0"/>
              <a:t>dàng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3774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63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What is jQuery?</vt:lpstr>
      <vt:lpstr>Eg: JS vs jQuery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Pham Ngoc</dc:creator>
  <cp:lastModifiedBy>Huy Pham Ngoc</cp:lastModifiedBy>
  <cp:revision>14</cp:revision>
  <dcterms:created xsi:type="dcterms:W3CDTF">2006-08-16T00:00:00Z</dcterms:created>
  <dcterms:modified xsi:type="dcterms:W3CDTF">2018-05-21T16:58:27Z</dcterms:modified>
</cp:coreProperties>
</file>