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  <p:sldId id="266" r:id="rId9"/>
    <p:sldId id="264" r:id="rId10"/>
    <p:sldId id="270" r:id="rId11"/>
    <p:sldId id="268" r:id="rId12"/>
    <p:sldId id="269" r:id="rId13"/>
    <p:sldId id="271" r:id="rId14"/>
    <p:sldId id="274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ô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67075"/>
            <a:ext cx="2962275" cy="12096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>
            <a:endCxn id="15" idx="0"/>
          </p:cNvCxnSpPr>
          <p:nvPr/>
        </p:nvCxnSpPr>
        <p:spPr>
          <a:xfrm flipH="1">
            <a:off x="2552700" y="4233933"/>
            <a:ext cx="1181101" cy="110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9" idx="0"/>
          </p:cNvCxnSpPr>
          <p:nvPr/>
        </p:nvCxnSpPr>
        <p:spPr>
          <a:xfrm>
            <a:off x="4529137" y="4191000"/>
            <a:ext cx="1257300" cy="115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71600" y="53340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29137" y="5343667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1"/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$, _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1"/>
            <a:r>
              <a:rPr lang="en-US" dirty="0" err="1" smtClean="0"/>
              <a:t>Gợi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String name =&gt;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Java</a:t>
            </a:r>
            <a:endParaRPr lang="en-GB" dirty="0"/>
          </a:p>
        </p:txBody>
      </p:sp>
      <p:pic>
        <p:nvPicPr>
          <p:cNvPr id="2072" name="Picture 24" descr="Primitive vs Reference Typ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3" y="1600200"/>
            <a:ext cx="7529183" cy="31410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4" name="TextBox 13"/>
          <p:cNvSpPr txBox="1"/>
          <p:nvPr/>
        </p:nvSpPr>
        <p:spPr>
          <a:xfrm>
            <a:off x="941695" y="5334000"/>
            <a:ext cx="7645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Primitive Type (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thủy</a:t>
            </a:r>
            <a:r>
              <a:rPr lang="en-US" sz="2400" dirty="0" smtClean="0"/>
              <a:t>) : </a:t>
            </a:r>
            <a:r>
              <a:rPr lang="en-US" sz="2400" dirty="0" err="1" smtClean="0"/>
              <a:t>số</a:t>
            </a:r>
            <a:r>
              <a:rPr lang="en-US" sz="2400" dirty="0" smtClean="0"/>
              <a:t>, </a:t>
            </a:r>
            <a:r>
              <a:rPr lang="en-US" sz="2400" dirty="0" err="1" smtClean="0"/>
              <a:t>kí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, logic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Reference Type(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 smtClean="0"/>
              <a:t>): String, </a:t>
            </a:r>
            <a:r>
              <a:rPr lang="en-US" sz="2400" dirty="0" err="1" smtClean="0"/>
              <a:t>Integet</a:t>
            </a:r>
            <a:r>
              <a:rPr lang="en-US" sz="2400" dirty="0" smtClean="0"/>
              <a:t>, Array,…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84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82031"/>
              </p:ext>
            </p:extLst>
          </p:nvPr>
        </p:nvGraphicFramePr>
        <p:xfrm>
          <a:off x="685800" y="1397000"/>
          <a:ext cx="7848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11360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GB" dirty="0"/>
                    </a:p>
                  </a:txBody>
                  <a:tcPr/>
                </a:tc>
              </a:tr>
              <a:tr h="21221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giữ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Tham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trị</a:t>
                      </a:r>
                      <a:r>
                        <a:rPr lang="en-US" dirty="0" smtClean="0"/>
                        <a:t>)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dirty="0" err="1" smtClean="0"/>
                        <a:t>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cách</a:t>
                      </a:r>
                      <a:r>
                        <a:rPr lang="en-US" baseline="0" dirty="0" smtClean="0"/>
                        <a:t> qua </a:t>
                      </a:r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Tham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chiếu</a:t>
                      </a:r>
                      <a:r>
                        <a:rPr lang="en-US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11360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bit, byte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giữa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nguyên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thủy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2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Primitive Type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943600" cy="36004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95550"/>
            <a:ext cx="2124075" cy="2114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ight Arrow 4"/>
          <p:cNvSpPr/>
          <p:nvPr/>
        </p:nvSpPr>
        <p:spPr>
          <a:xfrm>
            <a:off x="6340522" y="3048000"/>
            <a:ext cx="457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90800" y="5943600"/>
            <a:ext cx="43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</a:t>
            </a:r>
            <a:r>
              <a:rPr lang="en-US" sz="2400" dirty="0" err="1" smtClean="0"/>
              <a:t>và</a:t>
            </a:r>
            <a:r>
              <a:rPr lang="en-US" sz="2400" dirty="0" smtClean="0"/>
              <a:t> Y </a:t>
            </a:r>
            <a:r>
              <a:rPr lang="en-US" sz="2400" dirty="0" err="1" smtClean="0"/>
              <a:t>trỏ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endParaRPr lang="en-GB" sz="2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95549"/>
            <a:ext cx="2124075" cy="2114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2590800" y="5943599"/>
            <a:ext cx="43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</a:t>
            </a:r>
            <a:r>
              <a:rPr lang="en-US" sz="2400" dirty="0" err="1" smtClean="0"/>
              <a:t>và</a:t>
            </a:r>
            <a:r>
              <a:rPr lang="en-US" sz="2400" dirty="0" smtClean="0"/>
              <a:t> Y </a:t>
            </a:r>
            <a:r>
              <a:rPr lang="en-US" sz="2400" dirty="0" err="1" smtClean="0"/>
              <a:t>trỏ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endParaRPr lang="en-GB" sz="2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96688"/>
            <a:ext cx="2124075" cy="2114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2" name="Right Arrow 11"/>
          <p:cNvSpPr/>
          <p:nvPr/>
        </p:nvSpPr>
        <p:spPr>
          <a:xfrm>
            <a:off x="6340522" y="3049138"/>
            <a:ext cx="457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96687"/>
            <a:ext cx="2124075" cy="2114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39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Reference Type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20421"/>
            <a:ext cx="7848600" cy="510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2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Reference </a:t>
            </a:r>
            <a:r>
              <a:rPr lang="en-US" dirty="0"/>
              <a:t>Type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2352675" cy="2209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615750" y="5257800"/>
            <a:ext cx="69376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v</a:t>
            </a:r>
            <a:r>
              <a:rPr lang="en-US" sz="2500" b="1" dirty="0" smtClean="0"/>
              <a:t>alue </a:t>
            </a:r>
            <a:r>
              <a:rPr lang="en-US" sz="2500" dirty="0" err="1" smtClean="0"/>
              <a:t>của</a:t>
            </a:r>
            <a:r>
              <a:rPr lang="en-US" sz="2500" dirty="0" smtClean="0"/>
              <a:t> </a:t>
            </a:r>
            <a:r>
              <a:rPr lang="en-US" sz="2500" b="1" dirty="0" smtClean="0"/>
              <a:t>x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b="1" dirty="0" smtClean="0"/>
              <a:t>y</a:t>
            </a:r>
            <a:r>
              <a:rPr lang="en-US" sz="2500" dirty="0" smtClean="0"/>
              <a:t> </a:t>
            </a:r>
            <a:r>
              <a:rPr lang="en-US" sz="2500" dirty="0" err="1" smtClean="0"/>
              <a:t>chung</a:t>
            </a:r>
            <a:r>
              <a:rPr lang="en-US" sz="2500" dirty="0" smtClean="0"/>
              <a:t> </a:t>
            </a:r>
            <a:r>
              <a:rPr lang="en-US" sz="2500" dirty="0" err="1" smtClean="0"/>
              <a:t>địa</a:t>
            </a:r>
            <a:r>
              <a:rPr lang="en-US" sz="2500" dirty="0" smtClean="0"/>
              <a:t> </a:t>
            </a:r>
            <a:r>
              <a:rPr lang="en-US" sz="2500" dirty="0" err="1" smtClean="0"/>
              <a:t>chỉ</a:t>
            </a:r>
            <a:r>
              <a:rPr lang="en-US" sz="2500" dirty="0" smtClean="0"/>
              <a:t> , </a:t>
            </a:r>
            <a:r>
              <a:rPr lang="en-US" sz="2500" dirty="0" err="1" smtClean="0"/>
              <a:t>giá</a:t>
            </a:r>
            <a:r>
              <a:rPr lang="en-US" sz="2500" dirty="0" smtClean="0"/>
              <a:t> </a:t>
            </a:r>
            <a:r>
              <a:rPr lang="en-US" sz="2500" dirty="0" err="1" smtClean="0"/>
              <a:t>trị</a:t>
            </a:r>
            <a:r>
              <a:rPr lang="en-US" sz="2500" dirty="0" smtClean="0"/>
              <a:t> </a:t>
            </a:r>
            <a:r>
              <a:rPr lang="en-US" sz="2500" dirty="0" err="1" smtClean="0"/>
              <a:t>là</a:t>
            </a:r>
            <a:r>
              <a:rPr lang="en-US" sz="2500" dirty="0" smtClean="0"/>
              <a:t> 8</a:t>
            </a:r>
            <a:endParaRPr lang="en-US" sz="2500" dirty="0"/>
          </a:p>
          <a:p>
            <a:r>
              <a:rPr lang="en-US" sz="2500" dirty="0" err="1" smtClean="0"/>
              <a:t>Khi</a:t>
            </a:r>
            <a:r>
              <a:rPr lang="en-US" sz="2500" dirty="0" smtClean="0"/>
              <a:t> </a:t>
            </a:r>
            <a:r>
              <a:rPr lang="en-US" sz="2500" b="1" dirty="0" smtClean="0"/>
              <a:t>value</a:t>
            </a:r>
            <a:r>
              <a:rPr lang="en-US" sz="2500" dirty="0" smtClean="0"/>
              <a:t> </a:t>
            </a:r>
            <a:r>
              <a:rPr lang="en-US" sz="2500" dirty="0" err="1" smtClean="0"/>
              <a:t>của</a:t>
            </a:r>
            <a:r>
              <a:rPr lang="en-US" sz="2500" dirty="0" smtClean="0"/>
              <a:t> </a:t>
            </a:r>
            <a:r>
              <a:rPr lang="en-US" sz="2500" b="1" dirty="0" smtClean="0"/>
              <a:t>y</a:t>
            </a:r>
            <a:r>
              <a:rPr lang="en-US" sz="2500" dirty="0" smtClean="0"/>
              <a:t> </a:t>
            </a:r>
            <a:r>
              <a:rPr lang="en-US" sz="2500" dirty="0" err="1" smtClean="0"/>
              <a:t>thay</a:t>
            </a:r>
            <a:r>
              <a:rPr lang="en-US" sz="2500" dirty="0" smtClean="0"/>
              <a:t> </a:t>
            </a:r>
            <a:r>
              <a:rPr lang="en-US" sz="2500" dirty="0" err="1" smtClean="0"/>
              <a:t>đổi</a:t>
            </a:r>
            <a:r>
              <a:rPr lang="en-US" sz="2500" dirty="0" smtClean="0"/>
              <a:t> =&gt;</a:t>
            </a:r>
            <a:r>
              <a:rPr lang="en-US" sz="2500" b="1" dirty="0" smtClean="0"/>
              <a:t>value</a:t>
            </a:r>
            <a:r>
              <a:rPr lang="en-US" sz="2500" dirty="0" smtClean="0"/>
              <a:t> </a:t>
            </a:r>
            <a:r>
              <a:rPr lang="en-US" sz="2500" dirty="0" err="1" smtClean="0"/>
              <a:t>của</a:t>
            </a:r>
            <a:r>
              <a:rPr lang="en-US" sz="2500" dirty="0" smtClean="0"/>
              <a:t> </a:t>
            </a:r>
            <a:r>
              <a:rPr lang="en-US" sz="2500" b="1" dirty="0" smtClean="0"/>
              <a:t>x</a:t>
            </a:r>
            <a:r>
              <a:rPr lang="en-US" sz="2500" dirty="0" smtClean="0"/>
              <a:t> </a:t>
            </a:r>
            <a:r>
              <a:rPr lang="en-US" sz="2500" dirty="0" err="1" smtClean="0"/>
              <a:t>cũng</a:t>
            </a:r>
            <a:r>
              <a:rPr lang="en-US" sz="2500" dirty="0" smtClean="0"/>
              <a:t> </a:t>
            </a:r>
            <a:r>
              <a:rPr lang="en-US" sz="2500" dirty="0" err="1" smtClean="0"/>
              <a:t>thay</a:t>
            </a:r>
            <a:r>
              <a:rPr lang="en-US" sz="2500" dirty="0" smtClean="0"/>
              <a:t> </a:t>
            </a:r>
            <a:r>
              <a:rPr lang="en-US" sz="2500" dirty="0" err="1" smtClean="0"/>
              <a:t>đổi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5368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– Casting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949184" cy="2438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124200" y="5791199"/>
            <a:ext cx="3673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</a:t>
            </a:r>
            <a:r>
              <a:rPr lang="en-US" sz="2200" dirty="0" err="1" smtClean="0"/>
              <a:t>Chuyển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b="1" dirty="0" smtClean="0"/>
              <a:t>float</a:t>
            </a:r>
            <a:r>
              <a:rPr lang="en-US" sz="2200" dirty="0" smtClean="0"/>
              <a:t> sang </a:t>
            </a:r>
            <a:r>
              <a:rPr lang="en-US" sz="2200" b="1" dirty="0" err="1" smtClean="0"/>
              <a:t>int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46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Ép kiểu biến – Casting (2)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91518"/>
            <a:ext cx="6553708" cy="15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Casting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599"/>
            <a:ext cx="7379014" cy="3000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209800" y="5486400"/>
            <a:ext cx="4399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Float &gt;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tròn</a:t>
            </a:r>
            <a:r>
              <a:rPr lang="en-US" sz="2200" dirty="0" smtClean="0"/>
              <a:t> </a:t>
            </a:r>
            <a:r>
              <a:rPr lang="en-US" sz="2200" dirty="0" err="1" smtClean="0"/>
              <a:t>mức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232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–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/>
            <a:r>
              <a:rPr lang="en-US" dirty="0" smtClean="0"/>
              <a:t>If-Else</a:t>
            </a:r>
          </a:p>
          <a:p>
            <a:pPr lvl="1"/>
            <a:r>
              <a:rPr lang="en-US" dirty="0" smtClean="0"/>
              <a:t>Switch-case</a:t>
            </a:r>
          </a:p>
          <a:p>
            <a:pPr lvl="1"/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While, Do-While,</a:t>
            </a:r>
          </a:p>
          <a:p>
            <a:pPr lvl="1"/>
            <a:r>
              <a:rPr lang="en-US" dirty="0" smtClean="0"/>
              <a:t>Break, Continue</a:t>
            </a:r>
            <a:br>
              <a:rPr lang="en-US" dirty="0" smtClean="0"/>
            </a:b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6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47164"/>
            <a:ext cx="6477000" cy="2286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981200" y="5334000"/>
            <a:ext cx="5653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Hình</a:t>
            </a:r>
            <a:r>
              <a:rPr lang="en-US" sz="2200" dirty="0" smtClean="0"/>
              <a:t> dung </a:t>
            </a:r>
            <a:r>
              <a:rPr lang="en-US" sz="2200" b="1" dirty="0" smtClean="0"/>
              <a:t>If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</a:t>
            </a:r>
            <a:r>
              <a:rPr lang="en-US" sz="2200" dirty="0" err="1" smtClean="0"/>
              <a:t>Anh</a:t>
            </a:r>
            <a:r>
              <a:rPr lang="en-US" sz="2200" dirty="0" smtClean="0"/>
              <a:t>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990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19800" cy="28926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809902" y="5410199"/>
            <a:ext cx="3447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If – Else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viết</a:t>
            </a:r>
            <a:r>
              <a:rPr lang="en-US" sz="2200" dirty="0" smtClean="0"/>
              <a:t> </a:t>
            </a:r>
            <a:r>
              <a:rPr lang="en-US" sz="2200" dirty="0" err="1" smtClean="0"/>
              <a:t>tắt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0819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If-Else-If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967538" cy="3733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536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Switch-Case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smtClean="0"/>
              <a:t>java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0" y="1295400"/>
            <a:ext cx="7848600" cy="4886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362200" y="6300295"/>
            <a:ext cx="451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Switch-Case </a:t>
            </a:r>
            <a:r>
              <a:rPr lang="en-US" sz="2400" dirty="0" err="1" smtClean="0"/>
              <a:t>như</a:t>
            </a:r>
            <a:r>
              <a:rPr lang="en-US" sz="2400" dirty="0" smtClean="0"/>
              <a:t> If-Else-If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54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For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96200" cy="2422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For-Each</a:t>
            </a:r>
            <a:endParaRPr lang="en-GB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103720" cy="2986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41111" y="5570561"/>
            <a:ext cx="39170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Sử</a:t>
            </a:r>
            <a:r>
              <a:rPr lang="en-US" sz="2500" dirty="0" smtClean="0"/>
              <a:t> </a:t>
            </a:r>
            <a:r>
              <a:rPr lang="en-US" sz="2500" dirty="0" err="1" smtClean="0"/>
              <a:t>dụng</a:t>
            </a:r>
            <a:r>
              <a:rPr lang="en-US" sz="2500" dirty="0" smtClean="0"/>
              <a:t> :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không</a:t>
            </a:r>
            <a:r>
              <a:rPr lang="en-US" sz="2500" dirty="0" smtClean="0"/>
              <a:t> </a:t>
            </a:r>
            <a:r>
              <a:rPr lang="en-US" sz="2500" dirty="0" err="1" smtClean="0"/>
              <a:t>cần</a:t>
            </a:r>
            <a:r>
              <a:rPr lang="en-US" sz="2500" dirty="0" smtClean="0"/>
              <a:t> </a:t>
            </a:r>
            <a:r>
              <a:rPr lang="en-US" sz="2500" dirty="0" err="1" smtClean="0"/>
              <a:t>đếm</a:t>
            </a:r>
            <a:r>
              <a:rPr lang="en-US" sz="2500" dirty="0" smtClean="0"/>
              <a:t>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3533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1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thúc</a:t>
            </a:r>
            <a:r>
              <a:rPr lang="en-US" b="1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smtClean="0"/>
              <a:t>i &gt; 10 </a:t>
            </a:r>
            <a:endParaRPr lang="en-GB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5796767" cy="2667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88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Do-While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31" y="4038600"/>
            <a:ext cx="8229600" cy="1096963"/>
          </a:xfrm>
        </p:spPr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96785" cy="2281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2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Breack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52549"/>
            <a:ext cx="6074709" cy="2647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31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029200"/>
            <a:ext cx="7010400" cy="109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24" y="1752600"/>
            <a:ext cx="6570338" cy="304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372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562600"/>
            <a:ext cx="484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4 </a:t>
            </a:r>
            <a:r>
              <a:rPr lang="en-US" dirty="0" err="1" smtClean="0"/>
              <a:t>và</a:t>
            </a:r>
            <a:r>
              <a:rPr lang="en-US" dirty="0" smtClean="0"/>
              <a:t> 10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746328" cy="253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13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smtClean="0"/>
              <a:t>Do-While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If-Else</a:t>
            </a:r>
          </a:p>
          <a:p>
            <a:pPr lvl="1"/>
            <a:r>
              <a:rPr lang="en-US" dirty="0" smtClean="0"/>
              <a:t>Switch-case</a:t>
            </a:r>
          </a:p>
          <a:p>
            <a:pPr lvl="1"/>
            <a:r>
              <a:rPr lang="en-US" dirty="0" err="1" smtClean="0"/>
              <a:t>Breack</a:t>
            </a:r>
            <a:r>
              <a:rPr lang="en-US" dirty="0" smtClean="0"/>
              <a:t>, continue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5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số</a:t>
            </a:r>
            <a:r>
              <a:rPr lang="en-US" dirty="0" smtClean="0"/>
              <a:t> 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1, 4, 7, 10, 13, 16, 19, 31</a:t>
            </a:r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 1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dãn</a:t>
            </a:r>
            <a:r>
              <a:rPr lang="en-US" dirty="0" smtClean="0"/>
              <a:t>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3</a:t>
            </a:r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: 100 (100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smtClean="0"/>
              <a:t> 100)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1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21506" name="Picture 2" descr="Image result for q AND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15" y="24384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6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609600"/>
          </a:xfrm>
        </p:spPr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0 1: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553200" cy="93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62000" y="51054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76400" y="4800600"/>
            <a:ext cx="6705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310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90800"/>
            <a:ext cx="64008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1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/</a:t>
            </a:r>
            <a:r>
              <a:rPr lang="en-US" dirty="0" err="1" smtClean="0"/>
              <a:t>tắt</a:t>
            </a:r>
            <a:endParaRPr lang="en-US" dirty="0" smtClean="0"/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0 1 (0- </a:t>
            </a:r>
            <a:r>
              <a:rPr lang="en-US" dirty="0" err="1" smtClean="0"/>
              <a:t>tắt</a:t>
            </a:r>
            <a:r>
              <a:rPr lang="en-US" dirty="0" smtClean="0"/>
              <a:t>, 1 </a:t>
            </a:r>
            <a:r>
              <a:rPr lang="en-US" dirty="0" err="1" smtClean="0"/>
              <a:t>bật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(0 1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=&gt;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45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 </a:t>
            </a:r>
            <a:r>
              <a:rPr lang="en-US" dirty="0" err="1" smtClean="0"/>
              <a:t>và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bit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6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3" y="1371600"/>
            <a:ext cx="8006474" cy="498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4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8 Bit = 1 Byte</a:t>
            </a:r>
          </a:p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457200" y="4648200"/>
            <a:ext cx="1143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81200" y="3886200"/>
            <a:ext cx="5334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 smtClean="0"/>
              <a:t>Kiểu</a:t>
            </a:r>
            <a:r>
              <a:rPr lang="en-US" sz="2500" dirty="0" smtClean="0"/>
              <a:t> </a:t>
            </a:r>
            <a:r>
              <a:rPr lang="en-US" sz="2500" dirty="0" err="1" smtClean="0"/>
              <a:t>dữ</a:t>
            </a:r>
            <a:r>
              <a:rPr lang="en-US" sz="2500" dirty="0" smtClean="0"/>
              <a:t> </a:t>
            </a:r>
            <a:r>
              <a:rPr lang="en-US" sz="2500" dirty="0" err="1" smtClean="0"/>
              <a:t>liệu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dirty="0" err="1" smtClean="0"/>
              <a:t>lập</a:t>
            </a:r>
            <a:r>
              <a:rPr lang="en-US" sz="2500" dirty="0" smtClean="0"/>
              <a:t> </a:t>
            </a:r>
            <a:r>
              <a:rPr lang="en-US" sz="2500" dirty="0" err="1" smtClean="0"/>
              <a:t>trình</a:t>
            </a:r>
            <a:r>
              <a:rPr lang="en-US" sz="2500" dirty="0" smtClean="0"/>
              <a:t> </a:t>
            </a:r>
            <a:r>
              <a:rPr lang="en-US" sz="2500" dirty="0" err="1" smtClean="0"/>
              <a:t>được</a:t>
            </a:r>
            <a:r>
              <a:rPr lang="en-US" sz="2500" dirty="0" smtClean="0"/>
              <a:t> </a:t>
            </a:r>
            <a:r>
              <a:rPr lang="en-US" sz="2500" dirty="0" err="1" smtClean="0"/>
              <a:t>xây</a:t>
            </a:r>
            <a:r>
              <a:rPr lang="en-US" sz="2500" dirty="0" smtClean="0"/>
              <a:t> </a:t>
            </a:r>
            <a:r>
              <a:rPr lang="en-US" sz="2500" dirty="0" err="1" smtClean="0"/>
              <a:t>dựng</a:t>
            </a:r>
            <a:r>
              <a:rPr lang="en-US" sz="2500" dirty="0" smtClean="0"/>
              <a:t> </a:t>
            </a:r>
            <a:r>
              <a:rPr lang="en-US" sz="2500" dirty="0" err="1" smtClean="0"/>
              <a:t>từ</a:t>
            </a:r>
            <a:r>
              <a:rPr lang="en-US" sz="2500" dirty="0" smtClean="0"/>
              <a:t> </a:t>
            </a:r>
            <a:r>
              <a:rPr lang="en-US" sz="2500" dirty="0" err="1" smtClean="0"/>
              <a:t>những</a:t>
            </a:r>
            <a:r>
              <a:rPr lang="en-US" sz="2500" dirty="0" smtClean="0"/>
              <a:t> Byte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5957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735</Words>
  <Application>Microsoft Office PowerPoint</Application>
  <PresentationFormat>On-screen Show (4:3)</PresentationFormat>
  <Paragraphs>121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Kiến thức lập trình cơ bản</vt:lpstr>
      <vt:lpstr>Mục tiêu</vt:lpstr>
      <vt:lpstr>Thang điểm tín chỉ</vt:lpstr>
      <vt:lpstr>Biểu diễn dữ liệu trong máy tính (1)</vt:lpstr>
      <vt:lpstr>PowerPoint Presentation</vt:lpstr>
      <vt:lpstr>Biểu diễn dữ liệu trong máy tính (2)</vt:lpstr>
      <vt:lpstr>Bit</vt:lpstr>
      <vt:lpstr>Ví dụ</vt:lpstr>
      <vt:lpstr>Byte</vt:lpstr>
      <vt:lpstr>Biến</vt:lpstr>
      <vt:lpstr>Đặt tên biến </vt:lpstr>
      <vt:lpstr>Kiểu dữ liệu Java</vt:lpstr>
      <vt:lpstr>So sánh kiểu dữ liệu</vt:lpstr>
      <vt:lpstr>Ví dụ Primitive Type</vt:lpstr>
      <vt:lpstr>Ví dụ Reference Type</vt:lpstr>
      <vt:lpstr>Kết quả Reference Type</vt:lpstr>
      <vt:lpstr>Ép kiểu biến – Casting (1)</vt:lpstr>
      <vt:lpstr>Ép kiểu biến – Casting (2)</vt:lpstr>
      <vt:lpstr>Ví dụ Casting</vt:lpstr>
      <vt:lpstr>Điều kiện IF</vt:lpstr>
      <vt:lpstr>Điều Kiện If-Else</vt:lpstr>
      <vt:lpstr>Điều kiện If-Else-If</vt:lpstr>
      <vt:lpstr>Switch-Case trong java</vt:lpstr>
      <vt:lpstr>Vòng lệnh For</vt:lpstr>
      <vt:lpstr>Vòng For-Each</vt:lpstr>
      <vt:lpstr>Vòng lặp While</vt:lpstr>
      <vt:lpstr>Vòng lặp Do-While</vt:lpstr>
      <vt:lpstr>Lệnh Breack</vt:lpstr>
      <vt:lpstr>Lệnh Continue</vt:lpstr>
      <vt:lpstr>Tóm lược</vt:lpstr>
      <vt:lpstr>Bài tập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thức lập trình cơ bản</dc:title>
  <dc:creator>Huy Pham Ngoc</dc:creator>
  <cp:lastModifiedBy>Huy Pham Ngoc</cp:lastModifiedBy>
  <cp:revision>141</cp:revision>
  <dcterms:created xsi:type="dcterms:W3CDTF">2006-08-16T00:00:00Z</dcterms:created>
  <dcterms:modified xsi:type="dcterms:W3CDTF">2018-07-05T10:06:13Z</dcterms:modified>
</cp:coreProperties>
</file>