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19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char 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String Builder, String Buffer</a:t>
            </a:r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String Builder, String Buffer, String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69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82" y="3352800"/>
            <a:ext cx="5172075" cy="14573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918505" y="5454133"/>
            <a:ext cx="5130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b="1" dirty="0" smtClean="0"/>
              <a:t>char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</a:t>
            </a:r>
            <a:r>
              <a:rPr lang="en-US" sz="2400" dirty="0" err="1" smtClean="0"/>
              <a:t>nháy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8814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b="1" dirty="0" smtClean="0"/>
              <a:t>char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0511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75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String trong Java</vt:lpstr>
      <vt:lpstr>Mục tiêu</vt:lpstr>
      <vt:lpstr>char trong Java</vt:lpstr>
      <vt:lpstr>String trong Java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trong Java</dc:title>
  <dc:creator>Huy Pham Ngoc</dc:creator>
  <cp:lastModifiedBy>Huy Pham Ngoc</cp:lastModifiedBy>
  <cp:revision>20</cp:revision>
  <dcterms:created xsi:type="dcterms:W3CDTF">2006-08-16T00:00:00Z</dcterms:created>
  <dcterms:modified xsi:type="dcterms:W3CDTF">2018-07-05T04:45:32Z</dcterms:modified>
</cp:coreProperties>
</file>