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24000"/>
            <a:ext cx="7448550" cy="426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667000" y="6063733"/>
            <a:ext cx="35052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5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Classes</vt:lpstr>
      <vt:lpstr>Khai báo class</vt:lpstr>
      <vt:lpstr>Package là gì?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</dc:title>
  <dc:creator>Huy Pham Ngoc</dc:creator>
  <cp:lastModifiedBy>Huy Pham Ngoc</cp:lastModifiedBy>
  <cp:revision>9</cp:revision>
  <dcterms:created xsi:type="dcterms:W3CDTF">2006-08-16T00:00:00Z</dcterms:created>
  <dcterms:modified xsi:type="dcterms:W3CDTF">2018-06-25T04:04:17Z</dcterms:modified>
</cp:coreProperties>
</file>