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66" r:id="rId7"/>
    <p:sldId id="258" r:id="rId8"/>
    <p:sldId id="261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err="1" smtClean="0"/>
              <a:t>với</a:t>
            </a:r>
            <a:r>
              <a:rPr lang="en-US" dirty="0" smtClean="0"/>
              <a:t>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KHI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5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Web Service </a:t>
            </a:r>
            <a:r>
              <a:rPr lang="en-US" dirty="0" err="1" smtClean="0"/>
              <a:t>và</a:t>
            </a:r>
            <a:r>
              <a:rPr lang="en-US" dirty="0" smtClean="0"/>
              <a:t> Spring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462"/>
            <a:ext cx="8229600" cy="1143000"/>
          </a:xfrm>
        </p:spPr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052" name="Picture 4" descr="https://duythanhcse.files.wordpress.com/2015/04/android64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95" y="1203762"/>
            <a:ext cx="292511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9495" y="2590800"/>
            <a:ext cx="404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Tôi</a:t>
            </a:r>
            <a:r>
              <a:rPr lang="en-US" sz="3200" dirty="0" smtClean="0"/>
              <a:t> </a:t>
            </a:r>
            <a:r>
              <a:rPr lang="en-US" sz="3200" dirty="0" err="1" smtClean="0"/>
              <a:t>muốn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tiết</a:t>
            </a:r>
            <a:endParaRPr lang="en-US" sz="3200" dirty="0" smtClean="0"/>
          </a:p>
          <a:p>
            <a:r>
              <a:rPr lang="en-US" sz="3200" dirty="0"/>
              <a:t>C</a:t>
            </a:r>
            <a:r>
              <a:rPr lang="en-US" sz="3200" dirty="0" smtClean="0"/>
              <a:t>ho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r>
              <a:rPr lang="en-US" sz="3200" dirty="0" smtClean="0"/>
              <a:t> Nam!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7900" y="6203434"/>
            <a:ext cx="36159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Nguồn</a:t>
            </a:r>
            <a:r>
              <a:rPr lang="en-US" dirty="0"/>
              <a:t>: duythanhcse.wordpress.com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37458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C1: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</p:txBody>
      </p:sp>
      <p:pic>
        <p:nvPicPr>
          <p:cNvPr id="5122" name="Picture 2" descr="Image result for Äo nhiá»t Äá» ngoÃ i trá»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743200"/>
            <a:ext cx="492721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019800" y="2133600"/>
            <a:ext cx="2533239" cy="1893332"/>
            <a:chOff x="6019800" y="2133600"/>
            <a:chExt cx="2533239" cy="1893332"/>
          </a:xfrm>
        </p:grpSpPr>
        <p:pic>
          <p:nvPicPr>
            <p:cNvPr id="5124" name="Picture 4" descr="Image result for giÃ³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133600"/>
              <a:ext cx="2533239" cy="14239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7033785" y="3657600"/>
              <a:ext cx="50526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Gió</a:t>
              </a:r>
              <a:endParaRPr lang="en-US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9800" y="4356099"/>
            <a:ext cx="2533239" cy="2153167"/>
            <a:chOff x="6019800" y="4356099"/>
            <a:chExt cx="2533239" cy="2153167"/>
          </a:xfrm>
        </p:grpSpPr>
        <p:pic>
          <p:nvPicPr>
            <p:cNvPr id="5126" name="Picture 6" descr="Image result for Äá» áº©m khÃ´ng khÃ­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356099"/>
              <a:ext cx="2533239" cy="1690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sp>
          <p:nvSpPr>
            <p:cNvPr id="5" name="TextBox 4"/>
            <p:cNvSpPr txBox="1"/>
            <p:nvPr/>
          </p:nvSpPr>
          <p:spPr>
            <a:xfrm>
              <a:off x="7033785" y="6139934"/>
              <a:ext cx="79861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Độ</a:t>
              </a:r>
              <a:r>
                <a:rPr lang="en-US" dirty="0" smtClean="0"/>
                <a:t> </a:t>
              </a:r>
              <a:r>
                <a:rPr lang="en-US" dirty="0" err="1" smtClean="0"/>
                <a:t>ẩm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00300" y="6139934"/>
            <a:ext cx="10009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5943600"/>
            <a:ext cx="4838700" cy="71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Nóng</a:t>
            </a:r>
            <a:r>
              <a:rPr lang="en-US" dirty="0" smtClean="0"/>
              <a:t> 40! </a:t>
            </a:r>
            <a:r>
              <a:rPr lang="en-US" dirty="0"/>
              <a:t>R</a:t>
            </a:r>
            <a:r>
              <a:rPr lang="en-US" dirty="0" smtClean="0"/>
              <a:t>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ngại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080" name="Picture 8" descr="Image result for nÃ³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74498"/>
            <a:ext cx="2493922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thá»i tiáº¿t tá»« cá»¥c khÃ­ tÆ°á»£ng thá»§y vÄ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967"/>
            <a:ext cx="560069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575"/>
            <a:ext cx="8229600" cy="1990725"/>
          </a:xfrm>
        </p:spPr>
        <p:txBody>
          <a:bodyPr>
            <a:no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ục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TW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6148" name="Picture 4" descr="Image result for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886200"/>
            <a:ext cx="28193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en-US" smtClean="0"/>
              <a:t>Vấn đề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290" y="5753100"/>
            <a:ext cx="821891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Mobile App </a:t>
            </a:r>
            <a:r>
              <a:rPr lang="en-US" sz="2800" dirty="0" err="1" smtClean="0"/>
              <a:t>và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chung</a:t>
            </a:r>
            <a:r>
              <a:rPr lang="en-US" sz="2800" dirty="0" smtClean="0"/>
              <a:t> 1 </a:t>
            </a:r>
            <a:r>
              <a:rPr lang="en-US" sz="2800" dirty="0" err="1" smtClean="0"/>
              <a:t>kênh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56386" y="1341394"/>
            <a:ext cx="5812757" cy="4014573"/>
            <a:chOff x="1956386" y="1341394"/>
            <a:chExt cx="5812757" cy="4014573"/>
          </a:xfrm>
        </p:grpSpPr>
        <p:grpSp>
          <p:nvGrpSpPr>
            <p:cNvPr id="3" name="Group 2"/>
            <p:cNvGrpSpPr/>
            <p:nvPr/>
          </p:nvGrpSpPr>
          <p:grpSpPr>
            <a:xfrm>
              <a:off x="1956386" y="1341394"/>
              <a:ext cx="5460083" cy="3535405"/>
              <a:chOff x="1699202" y="1371598"/>
              <a:chExt cx="5968424" cy="4013202"/>
            </a:xfrm>
          </p:grpSpPr>
          <p:pic>
            <p:nvPicPr>
              <p:cNvPr id="1028" name="Picture 4" descr="https://scontent.fhan5-5.fna.fbcdn.net/v/t1.15752-9/34258723_1243289652474007_3949081545154756608_n.png?_nc_cat=0&amp;oh=7115f9fa53c3fb49540f40111d05d81e&amp;oe=5BBDF0D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0200" y="1371599"/>
                <a:ext cx="2257426" cy="4013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scontent.fhan5-5.fna.fbcdn.net/v/t1.15752-9/34321862_1243292122473760_5429512198915358720_n.png?_nc_cat=0&amp;oh=df88a9b28bf6a41448b15961b01966e1&amp;oe=5B82613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9202" y="1371598"/>
                <a:ext cx="2257426" cy="4013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569906" y="4876800"/>
              <a:ext cx="1205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Website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4894302"/>
              <a:ext cx="2663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Android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2050" name="Picture 2" descr="Image result for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2283475" cy="1713602"/>
          </a:xfrm>
          <a:prstGeom prst="rect">
            <a:avLst/>
          </a:prstGeom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 descr="Image result for cloud inter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85758"/>
            <a:ext cx="1544267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0" y="2338387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582867" y="2338388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048000" y="2857862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595567" y="2846060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https://scontent.fhan5-5.fna.fbcdn.net/v/t1.15752-9/34321862_1243292122473760_5429512198915358720_n.png?_nc_cat=0&amp;oh=df88a9b28bf6a41448b15961b01966e1&amp;oe=5B8261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08" y="2529993"/>
            <a:ext cx="1016936" cy="18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83550" y="1604038"/>
            <a:ext cx="151201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92" y="1738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67896" y="3176502"/>
            <a:ext cx="11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3249270"/>
            <a:ext cx="11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2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140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Service với Spring</vt:lpstr>
      <vt:lpstr>Nôi dung</vt:lpstr>
      <vt:lpstr>Vấn đề 1</vt:lpstr>
      <vt:lpstr>C1: Tôi sẽ đi đo</vt:lpstr>
      <vt:lpstr>C2: Tôi sẽ đi đo</vt:lpstr>
      <vt:lpstr>C2: Sử dụng lại Thông Tin</vt:lpstr>
      <vt:lpstr>Vấn đề 1</vt:lpstr>
      <vt:lpstr>Service</vt:lpstr>
      <vt:lpstr>Đặt vấn đề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 Ngoc</dc:creator>
  <cp:lastModifiedBy>Huy Pham Ngoc</cp:lastModifiedBy>
  <cp:revision>50</cp:revision>
  <dcterms:created xsi:type="dcterms:W3CDTF">2006-08-16T00:00:00Z</dcterms:created>
  <dcterms:modified xsi:type="dcterms:W3CDTF">2018-06-03T10:44:35Z</dcterms:modified>
</cp:coreProperties>
</file>