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76" r:id="rId10"/>
    <p:sldId id="263" r:id="rId11"/>
    <p:sldId id="265" r:id="rId12"/>
    <p:sldId id="266" r:id="rId13"/>
    <p:sldId id="274" r:id="rId14"/>
    <p:sldId id="275" r:id="rId15"/>
    <p:sldId id="267" r:id="rId16"/>
    <p:sldId id="268" r:id="rId17"/>
    <p:sldId id="272" r:id="rId18"/>
    <p:sldId id="269" r:id="rId19"/>
    <p:sldId id="270" r:id="rId20"/>
    <p:sldId id="273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129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8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dữ</a:t>
            </a:r>
            <a:r>
              <a:rPr lang="en-GB" dirty="0" smtClean="0"/>
              <a:t> </a:t>
            </a:r>
            <a:r>
              <a:rPr lang="en-GB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nguyên</a:t>
            </a:r>
            <a:r>
              <a:rPr lang="en-GB" dirty="0" smtClean="0"/>
              <a:t> </a:t>
            </a:r>
            <a:r>
              <a:rPr lang="en-GB" dirty="0" err="1" smtClean="0"/>
              <a:t>thủy</a:t>
            </a:r>
            <a:endParaRPr lang="en-GB" dirty="0" smtClean="0"/>
          </a:p>
          <a:p>
            <a:pPr lvl="1"/>
            <a:r>
              <a:rPr lang="en-GB" dirty="0" err="1"/>
              <a:t>b</a:t>
            </a:r>
            <a:r>
              <a:rPr lang="en-GB" dirty="0" err="1" smtClean="0"/>
              <a:t>ollean</a:t>
            </a:r>
            <a:r>
              <a:rPr lang="en-GB" dirty="0" smtClean="0"/>
              <a:t>: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r>
              <a:rPr lang="en-GB" dirty="0" smtClean="0"/>
              <a:t> true/false</a:t>
            </a:r>
          </a:p>
          <a:p>
            <a:pPr lvl="1"/>
            <a:r>
              <a:rPr lang="en-GB" dirty="0" smtClean="0"/>
              <a:t>null</a:t>
            </a:r>
          </a:p>
          <a:p>
            <a:pPr lvl="1"/>
            <a:r>
              <a:rPr lang="en-US" dirty="0" err="1" smtClean="0"/>
              <a:t>undefine</a:t>
            </a:r>
            <a:r>
              <a:rPr lang="en-US" dirty="0" smtClean="0"/>
              <a:t> 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smtClean="0"/>
              <a:t>symbol</a:t>
            </a:r>
            <a:endParaRPr lang="en-GB" dirty="0" smtClean="0"/>
          </a:p>
          <a:p>
            <a:r>
              <a:rPr lang="en-GB" dirty="0" err="1" smtClean="0"/>
              <a:t>Kiểu</a:t>
            </a:r>
            <a:r>
              <a:rPr lang="en-GB" dirty="0" smtClean="0"/>
              <a:t> object: array, number, date,…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  <a:p>
            <a:r>
              <a:rPr lang="en-GB" dirty="0" err="1" smtClean="0"/>
              <a:t>Typeof</a:t>
            </a:r>
            <a:endParaRPr lang="en-GB" dirty="0" smtClean="0"/>
          </a:p>
          <a:p>
            <a:r>
              <a:rPr lang="en-GB" dirty="0" smtClean="0"/>
              <a:t>New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</a:t>
            </a:r>
          </a:p>
          <a:p>
            <a:r>
              <a:rPr lang="en-GB" dirty="0" smtClean="0"/>
              <a:t>So </a:t>
            </a:r>
            <a:r>
              <a:rPr lang="en-GB" dirty="0" err="1" smtClean="0"/>
              <a:t>sánh</a:t>
            </a:r>
            <a:r>
              <a:rPr lang="en-GB" dirty="0" smtClean="0"/>
              <a:t> </a:t>
            </a:r>
            <a:r>
              <a:rPr lang="en-GB" dirty="0" err="1" smtClean="0"/>
              <a:t>bằng</a:t>
            </a:r>
            <a:r>
              <a:rPr lang="en-GB" dirty="0" smtClean="0"/>
              <a:t> ===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5257800"/>
            <a:ext cx="453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Môt</a:t>
            </a:r>
            <a:r>
              <a:rPr lang="en-GB" sz="2400" dirty="0" smtClean="0"/>
              <a:t> </a:t>
            </a:r>
            <a:r>
              <a:rPr lang="en-GB" sz="2400" dirty="0" err="1" smtClean="0"/>
              <a:t>số</a:t>
            </a:r>
            <a:r>
              <a:rPr lang="en-GB" sz="2400" dirty="0" smtClean="0"/>
              <a:t> </a:t>
            </a:r>
            <a:r>
              <a:rPr lang="en-GB" sz="2400" dirty="0" err="1" smtClean="0"/>
              <a:t>toán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đáng</a:t>
            </a:r>
            <a:r>
              <a:rPr lang="en-GB" sz="2400" dirty="0" smtClean="0"/>
              <a:t> </a:t>
            </a:r>
            <a:r>
              <a:rPr lang="en-GB" sz="2400" dirty="0" err="1" smtClean="0"/>
              <a:t>chú</a:t>
            </a:r>
            <a:r>
              <a:rPr lang="en-GB" sz="2400" dirty="0" smtClean="0"/>
              <a:t> ý </a:t>
            </a:r>
            <a:r>
              <a:rPr lang="en-GB" sz="2400" dirty="0" err="1" smtClean="0"/>
              <a:t>trong</a:t>
            </a:r>
            <a:r>
              <a:rPr lang="en-GB" sz="2400" dirty="0" smtClean="0"/>
              <a:t> JS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90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Ví</a:t>
            </a:r>
            <a:r>
              <a:rPr lang="en-GB" dirty="0" smtClean="0"/>
              <a:t> </a:t>
            </a:r>
            <a:r>
              <a:rPr lang="en-GB" dirty="0" err="1" smtClean="0"/>
              <a:t>dụ</a:t>
            </a:r>
            <a:r>
              <a:rPr lang="en-GB" dirty="0" smtClean="0"/>
              <a:t> </a:t>
            </a:r>
            <a:r>
              <a:rPr lang="en-GB" dirty="0" err="1" smtClean="0"/>
              <a:t>toán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so </a:t>
            </a:r>
            <a:r>
              <a:rPr lang="en-GB" dirty="0" err="1" smtClean="0"/>
              <a:t>sánh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‘5’;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5’;</a:t>
            </a:r>
          </a:p>
          <a:p>
            <a:r>
              <a:rPr lang="en-GB" dirty="0" smtClean="0"/>
              <a:t>Alert(x = y)</a:t>
            </a:r>
          </a:p>
          <a:p>
            <a:r>
              <a:rPr lang="en-GB" dirty="0" smtClean="0"/>
              <a:t>Alert (x===y)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4648200"/>
            <a:ext cx="2847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x = y =&gt; true</a:t>
            </a:r>
          </a:p>
          <a:p>
            <a:r>
              <a:rPr lang="en-GB" sz="3200" dirty="0" smtClean="0"/>
              <a:t>X === </a:t>
            </a:r>
            <a:r>
              <a:rPr lang="en-GB" sz="3200" dirty="0"/>
              <a:t>y</a:t>
            </a:r>
            <a:r>
              <a:rPr lang="en-GB" sz="3200" dirty="0" smtClean="0"/>
              <a:t> =&gt;  false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45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hỏi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GB" dirty="0" err="1" smtClean="0"/>
              <a:t>Var</a:t>
            </a:r>
            <a:r>
              <a:rPr lang="en-GB" dirty="0" smtClean="0"/>
              <a:t> x = 5;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y = “T3H”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z = x + y;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355812"/>
            <a:ext cx="4604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 smtClean="0"/>
              <a:t>Kết</a:t>
            </a:r>
            <a:r>
              <a:rPr lang="en-GB" sz="3200" dirty="0" smtClean="0"/>
              <a:t> </a:t>
            </a:r>
            <a:r>
              <a:rPr lang="en-GB" sz="3200" dirty="0" err="1" smtClean="0"/>
              <a:t>quả</a:t>
            </a:r>
            <a:r>
              <a:rPr lang="en-GB" sz="3200" dirty="0" smtClean="0"/>
              <a:t> </a:t>
            </a:r>
            <a:r>
              <a:rPr lang="en-GB" sz="3200" dirty="0" err="1" smtClean="0"/>
              <a:t>trong</a:t>
            </a:r>
            <a:r>
              <a:rPr lang="en-GB" sz="3200" dirty="0" smtClean="0"/>
              <a:t> JS </a:t>
            </a:r>
            <a:r>
              <a:rPr lang="en-GB" sz="3200" dirty="0" err="1" smtClean="0"/>
              <a:t>trên</a:t>
            </a:r>
            <a:r>
              <a:rPr lang="en-GB" sz="3200" dirty="0" smtClean="0"/>
              <a:t> </a:t>
            </a:r>
            <a:r>
              <a:rPr lang="en-GB" sz="3200" dirty="0" err="1" smtClean="0"/>
              <a:t>là</a:t>
            </a:r>
            <a:r>
              <a:rPr lang="en-GB" sz="3200" dirty="0" smtClean="0"/>
              <a:t> </a:t>
            </a:r>
            <a:r>
              <a:rPr lang="en-GB" sz="3200" dirty="0" err="1" smtClean="0"/>
              <a:t>gì</a:t>
            </a:r>
            <a:r>
              <a:rPr lang="en-GB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 smtClean="0"/>
              <a:t>quả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5 + string  </a:t>
            </a:r>
            <a:r>
              <a:rPr lang="en-GB" dirty="0" err="1" smtClean="0"/>
              <a:t>tương</a:t>
            </a:r>
            <a:r>
              <a:rPr lang="en-GB" dirty="0" smtClean="0"/>
              <a:t> </a:t>
            </a:r>
            <a:r>
              <a:rPr lang="en-GB" dirty="0" err="1" smtClean="0"/>
              <a:t>đương</a:t>
            </a:r>
            <a:r>
              <a:rPr lang="en-GB" dirty="0" smtClean="0"/>
              <a:t> “5” + string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057400"/>
            <a:ext cx="1273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5T3H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397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Hai</a:t>
            </a:r>
            <a:r>
              <a:rPr lang="en-GB" dirty="0" smtClean="0"/>
              <a:t> </a:t>
            </a:r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phổ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 smtClean="0"/>
          </a:p>
          <a:p>
            <a:pPr marL="457200" lvl="1" indent="0">
              <a:buNone/>
            </a:pPr>
            <a:r>
              <a:rPr lang="en-US" dirty="0" err="1"/>
              <a:t>functionName</a:t>
            </a:r>
            <a:r>
              <a:rPr lang="en-US" dirty="0"/>
              <a:t> = new </a:t>
            </a:r>
            <a:r>
              <a:rPr lang="en-US" dirty="0" smtClean="0"/>
              <a:t>function(</a:t>
            </a:r>
            <a:r>
              <a:rPr lang="en-US" i="1" dirty="0" smtClean="0"/>
              <a:t>parameter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Hoặc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function  </a:t>
            </a:r>
            <a:r>
              <a:rPr lang="en-US" dirty="0" err="1" smtClean="0"/>
              <a:t>functionName</a:t>
            </a:r>
            <a:r>
              <a:rPr lang="en-US" dirty="0" smtClean="0"/>
              <a:t>(</a:t>
            </a:r>
            <a:r>
              <a:rPr lang="en-US" i="1" dirty="0" smtClean="0"/>
              <a:t>parameter1</a:t>
            </a:r>
            <a:r>
              <a:rPr lang="en-US" dirty="0" smtClean="0"/>
              <a:t>){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514350" indent="-457200"/>
            <a:r>
              <a:rPr lang="en-US" dirty="0" smtClean="0"/>
              <a:t>Function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object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046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person = {}; </a:t>
            </a:r>
            <a:endParaRPr lang="en-US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person = new Object</a:t>
            </a:r>
            <a:r>
              <a:rPr lang="en-US" dirty="0" smtClean="0"/>
              <a:t>();</a:t>
            </a:r>
          </a:p>
          <a:p>
            <a:r>
              <a:rPr lang="en-GB" dirty="0" err="1" smtClean="0"/>
              <a:t>Thêm</a:t>
            </a:r>
            <a:r>
              <a:rPr lang="en-GB" dirty="0" smtClean="0"/>
              <a:t> </a:t>
            </a:r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: </a:t>
            </a:r>
            <a:r>
              <a:rPr lang="en-US" dirty="0"/>
              <a:t>person.name = ‘’;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trong</a:t>
            </a:r>
            <a:r>
              <a:rPr lang="en-GB" dirty="0" smtClean="0"/>
              <a:t> Object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91" y="1447799"/>
            <a:ext cx="5005388" cy="4309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706704" y="6085806"/>
            <a:ext cx="43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Function </a:t>
            </a:r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thể</a:t>
            </a:r>
            <a:r>
              <a:rPr lang="en-GB" sz="2400" dirty="0" smtClean="0"/>
              <a:t> </a:t>
            </a:r>
            <a:r>
              <a:rPr lang="en-GB" sz="2400" dirty="0" err="1" smtClean="0"/>
              <a:t>nằm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object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4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Mảng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name_array</a:t>
            </a:r>
            <a:r>
              <a:rPr lang="en-US" dirty="0"/>
              <a:t> = [];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[1,2,3</a:t>
            </a:r>
            <a:r>
              <a:rPr lang="en-US" dirty="0" smtClean="0"/>
              <a:t>];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Array();</a:t>
            </a:r>
            <a:endParaRPr lang="en-GB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name_array</a:t>
            </a:r>
            <a:r>
              <a:rPr lang="en-US" dirty="0"/>
              <a:t> = new Array(1,2,3);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Object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object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Hàm</a:t>
            </a:r>
            <a:r>
              <a:rPr lang="en-GB" dirty="0" smtClean="0"/>
              <a:t> </a:t>
            </a:r>
            <a:r>
              <a:rPr lang="en-GB" dirty="0" err="1" smtClean="0"/>
              <a:t>cơ</a:t>
            </a:r>
            <a:r>
              <a:rPr lang="en-GB" dirty="0" smtClean="0"/>
              <a:t> </a:t>
            </a:r>
            <a:r>
              <a:rPr lang="en-GB" dirty="0" err="1" smtClean="0"/>
              <a:t>bản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push (..) </a:t>
            </a:r>
            <a:r>
              <a:rPr lang="en-US" dirty="0" err="1"/>
              <a:t>để</a:t>
            </a:r>
            <a:r>
              <a:rPr lang="en-US" dirty="0"/>
              <a:t>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endParaRPr lang="en-GB" dirty="0"/>
          </a:p>
          <a:p>
            <a:pPr lvl="0"/>
            <a:r>
              <a:rPr lang="en-US" dirty="0"/>
              <a:t>sort()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/>
              <a:t>length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GB" dirty="0"/>
          </a:p>
          <a:p>
            <a:pPr lvl="0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[index]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index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3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JS</a:t>
            </a:r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</a:p>
          <a:p>
            <a:r>
              <a:rPr lang="en-US" dirty="0" smtClean="0"/>
              <a:t>DOM</a:t>
            </a:r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JS</a:t>
            </a:r>
          </a:p>
          <a:p>
            <a:pPr lvl="1"/>
            <a:r>
              <a:rPr lang="en-US" dirty="0" err="1" smtClean="0"/>
              <a:t>Biến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smtClean="0"/>
              <a:t>Other: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Thêm</a:t>
            </a:r>
            <a:r>
              <a:rPr lang="en-GB" dirty="0"/>
              <a:t> </a:t>
            </a:r>
            <a:r>
              <a:rPr lang="en-GB" dirty="0" err="1" smtClean="0"/>
              <a:t>phần</a:t>
            </a:r>
            <a:r>
              <a:rPr lang="en-GB" dirty="0" smtClean="0"/>
              <a:t> </a:t>
            </a:r>
            <a:r>
              <a:rPr lang="en-GB" dirty="0" err="1" smtClean="0"/>
              <a:t>tử</a:t>
            </a:r>
            <a:r>
              <a:rPr lang="en-GB" dirty="0" smtClean="0"/>
              <a:t> </a:t>
            </a:r>
            <a:r>
              <a:rPr lang="en-GB" dirty="0" err="1" smtClean="0"/>
              <a:t>mảng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301038" cy="23717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181599"/>
            <a:ext cx="528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Có</a:t>
            </a:r>
            <a:r>
              <a:rPr lang="en-GB" sz="2400" dirty="0" smtClean="0"/>
              <a:t> </a:t>
            </a:r>
            <a:r>
              <a:rPr lang="en-GB" sz="2400" dirty="0" err="1" smtClean="0"/>
              <a:t>hai</a:t>
            </a:r>
            <a:r>
              <a:rPr lang="en-GB" sz="2400" dirty="0" smtClean="0"/>
              <a:t> </a:t>
            </a:r>
            <a:r>
              <a:rPr lang="en-GB" sz="2400" dirty="0" err="1" smtClean="0"/>
              <a:t>cách</a:t>
            </a:r>
            <a:r>
              <a:rPr lang="en-GB" sz="2400" dirty="0" smtClean="0"/>
              <a:t> </a:t>
            </a:r>
            <a:r>
              <a:rPr lang="en-GB" sz="2400" dirty="0" err="1" smtClean="0"/>
              <a:t>để</a:t>
            </a:r>
            <a:r>
              <a:rPr lang="en-GB" sz="2400" dirty="0" smtClean="0"/>
              <a:t> </a:t>
            </a:r>
            <a:r>
              <a:rPr lang="en-GB" sz="2400" dirty="0" err="1" smtClean="0"/>
              <a:t>thêm</a:t>
            </a:r>
            <a:r>
              <a:rPr lang="en-GB" sz="2400" dirty="0" smtClean="0"/>
              <a:t> </a:t>
            </a:r>
            <a:r>
              <a:rPr lang="en-GB" sz="2400" dirty="0" err="1" smtClean="0"/>
              <a:t>phần</a:t>
            </a:r>
            <a:r>
              <a:rPr lang="en-GB" sz="2400" dirty="0" smtClean="0"/>
              <a:t> </a:t>
            </a:r>
            <a:r>
              <a:rPr lang="en-GB" sz="2400" dirty="0" err="1" smtClean="0"/>
              <a:t>tử</a:t>
            </a:r>
            <a:r>
              <a:rPr lang="en-GB" sz="2400" dirty="0" smtClean="0"/>
              <a:t> </a:t>
            </a:r>
            <a:r>
              <a:rPr lang="en-GB" sz="2400" dirty="0" err="1" smtClean="0"/>
              <a:t>trong</a:t>
            </a:r>
            <a:r>
              <a:rPr lang="en-GB" sz="2400" dirty="0" smtClean="0"/>
              <a:t> </a:t>
            </a:r>
            <a:r>
              <a:rPr lang="en-GB" sz="2400" dirty="0" err="1" smtClean="0"/>
              <a:t>mảng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51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1995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GB" dirty="0" smtClean="0"/>
              <a:t>Netscape.</a:t>
            </a:r>
            <a:endParaRPr lang="en-US" dirty="0" smtClean="0"/>
          </a:p>
          <a:p>
            <a:r>
              <a:rPr lang="en-US" dirty="0" err="1" smtClean="0"/>
              <a:t>Trải</a:t>
            </a:r>
            <a:r>
              <a:rPr lang="en-US" dirty="0" smtClean="0"/>
              <a:t> qua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GB" dirty="0" err="1"/>
              <a:t>LiveScript</a:t>
            </a:r>
            <a:r>
              <a:rPr lang="en-GB" dirty="0"/>
              <a:t> </a:t>
            </a:r>
            <a:endParaRPr lang="en-GB" dirty="0" smtClean="0"/>
          </a:p>
          <a:p>
            <a:pPr lvl="1"/>
            <a:r>
              <a:rPr lang="en-GB" dirty="0" smtClean="0"/>
              <a:t>JavaScript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HTML, CSS, JS </a:t>
            </a:r>
            <a:r>
              <a:rPr lang="en-US" dirty="0" err="1" smtClean="0"/>
              <a:t>cho</a:t>
            </a:r>
            <a:r>
              <a:rPr lang="en-US" dirty="0" smtClean="0"/>
              <a:t>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JS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 smtClean="0"/>
              <a:t>báo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</a:t>
            </a:r>
            <a:r>
              <a:rPr lang="en-US" dirty="0" err="1" smtClean="0"/>
              <a:t>chữ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65" y="4076553"/>
            <a:ext cx="5160995" cy="22479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362200" y="6324453"/>
            <a:ext cx="475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65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GB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32" y="2867736"/>
            <a:ext cx="6735536" cy="2933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2766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demo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981200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elert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4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qua Element HTML</a:t>
            </a:r>
          </a:p>
          <a:p>
            <a:pPr lvl="1"/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hoặc</a:t>
            </a:r>
            <a:r>
              <a:rPr lang="en-US" dirty="0" smtClean="0"/>
              <a:t> remove Class</a:t>
            </a:r>
          </a:p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HTML element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  <a:p>
            <a:pPr lvl="1"/>
            <a:r>
              <a:rPr lang="en-GB" dirty="0" err="1" smtClean="0"/>
              <a:t>innerHTML</a:t>
            </a:r>
            <a:endParaRPr lang="en-GB" dirty="0" smtClean="0"/>
          </a:p>
          <a:p>
            <a:pPr lvl="1"/>
            <a:r>
              <a:rPr lang="en-GB" dirty="0" err="1" smtClean="0"/>
              <a:t>Thuộc</a:t>
            </a:r>
            <a:r>
              <a:rPr lang="en-GB" dirty="0" smtClean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 </a:t>
            </a:r>
            <a:r>
              <a:rPr lang="en-GB" dirty="0" err="1" smtClean="0"/>
              <a:t>element.style</a:t>
            </a:r>
            <a:r>
              <a:rPr lang="en-GB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Cách</a:t>
            </a:r>
            <a:r>
              <a:rPr lang="en-GB" dirty="0" smtClean="0"/>
              <a:t> </a:t>
            </a:r>
            <a:r>
              <a:rPr lang="en-GB" dirty="0" err="1" smtClean="0"/>
              <a:t>chèn</a:t>
            </a:r>
            <a:r>
              <a:rPr lang="en-GB" dirty="0" smtClean="0"/>
              <a:t> JS </a:t>
            </a:r>
            <a:r>
              <a:rPr lang="en-GB" dirty="0" err="1" smtClean="0"/>
              <a:t>vào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</a:t>
            </a:r>
            <a:r>
              <a:rPr lang="en-GB" dirty="0" err="1" smtClean="0"/>
              <a:t>thẻ</a:t>
            </a:r>
            <a:r>
              <a:rPr lang="en-GB" dirty="0" smtClean="0"/>
              <a:t> &lt;script&gt;&lt;/script&gt;</a:t>
            </a:r>
          </a:p>
          <a:p>
            <a:r>
              <a:rPr lang="en-GB" dirty="0" err="1" smtClean="0"/>
              <a:t>Sử</a:t>
            </a:r>
            <a:r>
              <a:rPr lang="en-GB" dirty="0" smtClean="0"/>
              <a:t> </a:t>
            </a:r>
            <a:r>
              <a:rPr lang="en-GB" dirty="0" err="1" smtClean="0"/>
              <a:t>dụng</a:t>
            </a:r>
            <a:r>
              <a:rPr lang="en-GB" dirty="0" smtClean="0"/>
              <a:t> file 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src</a:t>
            </a:r>
            <a:r>
              <a:rPr lang="en-GB" dirty="0" smtClean="0"/>
              <a:t>=“”</a:t>
            </a:r>
          </a:p>
          <a:p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591" y="2895599"/>
            <a:ext cx="5410200" cy="2790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514600" y="5943600"/>
            <a:ext cx="452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Chèn</a:t>
            </a:r>
            <a:r>
              <a:rPr lang="en-GB" dirty="0" smtClean="0"/>
              <a:t> 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mã</a:t>
            </a:r>
            <a:r>
              <a:rPr lang="en-GB" dirty="0" smtClean="0"/>
              <a:t> HTML </a:t>
            </a:r>
            <a:r>
              <a:rPr lang="en-GB" dirty="0" err="1" smtClean="0"/>
              <a:t>bằng</a:t>
            </a:r>
            <a:r>
              <a:rPr lang="en-GB" dirty="0" smtClean="0"/>
              <a:t> &lt;script&gt;&lt;/script&gt;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2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và</a:t>
            </a:r>
            <a:r>
              <a:rPr lang="en-GB" dirty="0" smtClean="0"/>
              <a:t> </a:t>
            </a:r>
            <a:r>
              <a:rPr lang="en-GB" dirty="0" err="1" smtClean="0"/>
              <a:t>hằng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báo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6; =&gt; </a:t>
            </a:r>
            <a:r>
              <a:rPr lang="en-GB" dirty="0" err="1" smtClean="0"/>
              <a:t>gán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r>
              <a:rPr lang="en-GB" dirty="0" smtClean="0"/>
              <a:t> </a:t>
            </a:r>
            <a:r>
              <a:rPr lang="en-GB" dirty="0" err="1" smtClean="0"/>
              <a:t>với</a:t>
            </a:r>
            <a:r>
              <a:rPr lang="en-GB" dirty="0" smtClean="0"/>
              <a:t> </a:t>
            </a:r>
            <a:r>
              <a:rPr lang="en-GB" dirty="0" err="1" smtClean="0"/>
              <a:t>giá</a:t>
            </a:r>
            <a:r>
              <a:rPr lang="en-GB" dirty="0" smtClean="0"/>
              <a:t> </a:t>
            </a:r>
            <a:r>
              <a:rPr lang="en-GB" dirty="0" err="1" smtClean="0"/>
              <a:t>trị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 new Array(4, 100); =&gt; </a:t>
            </a:r>
            <a:r>
              <a:rPr lang="en-GB" dirty="0" err="1" smtClean="0"/>
              <a:t>dùng</a:t>
            </a:r>
            <a:r>
              <a:rPr lang="en-GB" dirty="0" smtClean="0"/>
              <a:t> new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item =&gt; </a:t>
            </a:r>
            <a:r>
              <a:rPr lang="en-GB" dirty="0" err="1" smtClean="0"/>
              <a:t>undefine</a:t>
            </a:r>
            <a:endParaRPr lang="en-GB" dirty="0" smtClean="0"/>
          </a:p>
          <a:p>
            <a:pPr lvl="1"/>
            <a:r>
              <a:rPr lang="en-US" dirty="0" err="1"/>
              <a:t>var</a:t>
            </a:r>
            <a:r>
              <a:rPr lang="en-US" dirty="0"/>
              <a:t> x =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</a:t>
            </a:r>
            <a:r>
              <a:rPr lang="en-US" dirty="0" smtClean="0"/>
              <a:t>"};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let: let item = ‘5’;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Quy</a:t>
            </a:r>
            <a:r>
              <a:rPr lang="en-GB" dirty="0" smtClean="0"/>
              <a:t> </a:t>
            </a:r>
            <a:r>
              <a:rPr lang="en-GB" dirty="0" err="1" smtClean="0"/>
              <a:t>tắc</a:t>
            </a:r>
            <a:r>
              <a:rPr lang="en-GB" dirty="0" smtClean="0"/>
              <a:t> </a:t>
            </a:r>
            <a:r>
              <a:rPr lang="en-GB" dirty="0" err="1" smtClean="0"/>
              <a:t>tên</a:t>
            </a:r>
            <a:r>
              <a:rPr lang="en-GB" dirty="0" smtClean="0"/>
              <a:t> </a:t>
            </a:r>
            <a:r>
              <a:rPr lang="en-GB" dirty="0" err="1" smtClean="0"/>
              <a:t>biến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số</a:t>
            </a:r>
            <a:endParaRPr lang="en-GB" dirty="0" smtClean="0"/>
          </a:p>
          <a:p>
            <a:r>
              <a:rPr lang="en-GB" dirty="0" err="1" smtClean="0"/>
              <a:t>Khởi</a:t>
            </a:r>
            <a:r>
              <a:rPr lang="en-GB" dirty="0" smtClean="0"/>
              <a:t> </a:t>
            </a:r>
            <a:r>
              <a:rPr lang="en-GB" dirty="0" err="1" smtClean="0"/>
              <a:t>đầu</a:t>
            </a:r>
            <a:r>
              <a:rPr lang="en-GB" dirty="0" smtClean="0"/>
              <a:t> </a:t>
            </a:r>
            <a:r>
              <a:rPr lang="en-GB" dirty="0" err="1" smtClean="0"/>
              <a:t>có</a:t>
            </a:r>
            <a:r>
              <a:rPr lang="en-GB" dirty="0" smtClean="0"/>
              <a:t> </a:t>
            </a:r>
            <a:r>
              <a:rPr lang="en-GB" dirty="0" err="1" smtClean="0"/>
              <a:t>thể</a:t>
            </a:r>
            <a:r>
              <a:rPr lang="en-GB" dirty="0" smtClean="0"/>
              <a:t>: $, _, </a:t>
            </a:r>
            <a:r>
              <a:rPr lang="en-GB" dirty="0" err="1" smtClean="0"/>
              <a:t>một</a:t>
            </a:r>
            <a:r>
              <a:rPr lang="en-GB" dirty="0" smtClean="0"/>
              <a:t> </a:t>
            </a:r>
            <a:r>
              <a:rPr lang="en-GB" dirty="0" err="1" smtClean="0"/>
              <a:t>chữ</a:t>
            </a:r>
            <a:endParaRPr lang="en-GB" dirty="0" smtClean="0"/>
          </a:p>
          <a:p>
            <a:r>
              <a:rPr lang="en-GB" dirty="0" err="1" smtClean="0"/>
              <a:t>Biến</a:t>
            </a:r>
            <a:r>
              <a:rPr lang="en-GB" dirty="0" smtClean="0"/>
              <a:t> JS </a:t>
            </a:r>
            <a:r>
              <a:rPr lang="en-GB" dirty="0" err="1" smtClean="0"/>
              <a:t>phải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duy</a:t>
            </a:r>
            <a:r>
              <a:rPr lang="en-GB" dirty="0" smtClean="0"/>
              <a:t> </a:t>
            </a:r>
            <a:r>
              <a:rPr lang="en-GB" dirty="0" err="1" smtClean="0"/>
              <a:t>nhất</a:t>
            </a:r>
            <a:endParaRPr lang="en-GB" dirty="0" smtClean="0"/>
          </a:p>
          <a:p>
            <a:r>
              <a:rPr lang="en-GB" dirty="0" err="1" smtClean="0"/>
              <a:t>Không</a:t>
            </a:r>
            <a:r>
              <a:rPr lang="en-GB" dirty="0" smtClean="0"/>
              <a:t> </a:t>
            </a:r>
            <a:r>
              <a:rPr lang="en-GB" dirty="0" err="1" smtClean="0"/>
              <a:t>được</a:t>
            </a:r>
            <a:r>
              <a:rPr lang="en-GB" dirty="0" smtClean="0"/>
              <a:t> </a:t>
            </a:r>
            <a:r>
              <a:rPr lang="en-GB" dirty="0" err="1" smtClean="0"/>
              <a:t>trùng</a:t>
            </a:r>
            <a:r>
              <a:rPr lang="en-GB" dirty="0" smtClean="0"/>
              <a:t> </a:t>
            </a:r>
            <a:r>
              <a:rPr lang="en-GB" dirty="0" err="1" smtClean="0"/>
              <a:t>từ</a:t>
            </a:r>
            <a:r>
              <a:rPr lang="en-GB" dirty="0" smtClean="0"/>
              <a:t> </a:t>
            </a:r>
            <a:r>
              <a:rPr lang="en-GB" dirty="0" err="1" smtClean="0"/>
              <a:t>khóa</a:t>
            </a:r>
            <a:r>
              <a:rPr lang="en-GB" dirty="0" smtClean="0"/>
              <a:t> </a:t>
            </a:r>
            <a:r>
              <a:rPr lang="en-GB" dirty="0" err="1" smtClean="0"/>
              <a:t>của</a:t>
            </a:r>
            <a:r>
              <a:rPr lang="en-GB" dirty="0" smtClean="0"/>
              <a:t> JS</a:t>
            </a:r>
          </a:p>
          <a:p>
            <a:pPr lvl="1"/>
            <a:r>
              <a:rPr lang="en-GB" dirty="0" err="1" smtClean="0"/>
              <a:t>Typeof</a:t>
            </a:r>
            <a:endParaRPr lang="en-GB" dirty="0" smtClean="0"/>
          </a:p>
          <a:p>
            <a:pPr lvl="1"/>
            <a:r>
              <a:rPr lang="en-GB" dirty="0" err="1" smtClean="0"/>
              <a:t>Var</a:t>
            </a:r>
            <a:endParaRPr lang="en-GB" dirty="0" smtClean="0"/>
          </a:p>
          <a:p>
            <a:pPr lvl="1"/>
            <a:r>
              <a:rPr lang="en-GB" dirty="0" err="1"/>
              <a:t>U</a:t>
            </a:r>
            <a:r>
              <a:rPr lang="en-GB" dirty="0" err="1" smtClean="0"/>
              <a:t>ndefine</a:t>
            </a:r>
            <a:r>
              <a:rPr lang="en-GB" dirty="0" smtClean="0"/>
              <a:t>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0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565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JavaScript</vt:lpstr>
      <vt:lpstr>Mục tiêu</vt:lpstr>
      <vt:lpstr>JavaScript</vt:lpstr>
      <vt:lpstr>Sử dụng JS trong Website</vt:lpstr>
      <vt:lpstr>Ví dụ thông báo và kiểm tra</vt:lpstr>
      <vt:lpstr>Cách thay đổi hiển thị</vt:lpstr>
      <vt:lpstr>Cách chèn JS vào HTML</vt:lpstr>
      <vt:lpstr>Khai báo biến và hằng số</vt:lpstr>
      <vt:lpstr>Quy tắc tên biến</vt:lpstr>
      <vt:lpstr>Kiểu dữ liệu</vt:lpstr>
      <vt:lpstr>Các toán tử</vt:lpstr>
      <vt:lpstr>Ví dụ toán tử so sánh</vt:lpstr>
      <vt:lpstr>Câu hỏi</vt:lpstr>
      <vt:lpstr>Kết quả</vt:lpstr>
      <vt:lpstr>Function </vt:lpstr>
      <vt:lpstr>Object</vt:lpstr>
      <vt:lpstr>Function trong Object</vt:lpstr>
      <vt:lpstr>Mảng trong JS</vt:lpstr>
      <vt:lpstr>Hàm cơ bản trong Array</vt:lpstr>
      <vt:lpstr>Thêm phần tử mảng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Huy Pham Ngoc</dc:creator>
  <cp:lastModifiedBy>Huy Pham Ngoc</cp:lastModifiedBy>
  <cp:revision>60</cp:revision>
  <dcterms:created xsi:type="dcterms:W3CDTF">2006-08-16T00:00:00Z</dcterms:created>
  <dcterms:modified xsi:type="dcterms:W3CDTF">2018-05-16T04:17:09Z</dcterms:modified>
</cp:coreProperties>
</file>