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1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524000"/>
            <a:ext cx="7448550" cy="4267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2667000" y="6063733"/>
            <a:ext cx="35052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/>
              <a:t>Đây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khai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Class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755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package </a:t>
            </a:r>
            <a:r>
              <a:rPr lang="en-GB" b="1" dirty="0" err="1"/>
              <a:t>com.javacore.basic.entity</a:t>
            </a:r>
            <a:r>
              <a:rPr lang="en-GB" b="1"/>
              <a:t>;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419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20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Classes</vt:lpstr>
      <vt:lpstr>Khai báo class</vt:lpstr>
      <vt:lpstr>Package là gì?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Biến</dc:title>
  <dc:creator>Huy Pham Ngoc</dc:creator>
  <cp:lastModifiedBy>Huy Pham Ngoc</cp:lastModifiedBy>
  <cp:revision>11</cp:revision>
  <dcterms:created xsi:type="dcterms:W3CDTF">2006-08-16T00:00:00Z</dcterms:created>
  <dcterms:modified xsi:type="dcterms:W3CDTF">2018-06-25T07:16:47Z</dcterms:modified>
</cp:coreProperties>
</file>