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57" r:id="rId5"/>
    <p:sldId id="258" r:id="rId6"/>
    <p:sldId id="266" r:id="rId7"/>
    <p:sldId id="270" r:id="rId8"/>
    <p:sldId id="269" r:id="rId9"/>
    <p:sldId id="267" r:id="rId10"/>
    <p:sldId id="268" r:id="rId11"/>
    <p:sldId id="260" r:id="rId12"/>
    <p:sldId id="261" r:id="rId13"/>
    <p:sldId id="262" r:id="rId14"/>
    <p:sldId id="273" r:id="rId15"/>
    <p:sldId id="274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  <p:pic>
        <p:nvPicPr>
          <p:cNvPr id="1026" name="Picture 2" descr="Image result for 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420052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tatus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/>
              <a:t>statusText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 </a:t>
            </a:r>
            <a:r>
              <a:rPr lang="en-GB" dirty="0" err="1" smtClean="0"/>
              <a:t>sự</a:t>
            </a:r>
            <a:r>
              <a:rPr lang="en-GB" dirty="0" smtClean="0"/>
              <a:t> </a:t>
            </a:r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dirty="0" err="1" smtClean="0"/>
              <a:t>công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request</a:t>
            </a:r>
            <a:endParaRPr lang="en-GB" dirty="0" smtClean="0"/>
          </a:p>
          <a:p>
            <a:r>
              <a:rPr lang="en-GB" dirty="0" err="1" smtClean="0"/>
              <a:t>Hiển</a:t>
            </a:r>
            <a:r>
              <a:rPr lang="en-GB" dirty="0" smtClean="0"/>
              <a:t> </a:t>
            </a:r>
            <a:r>
              <a:rPr lang="en-GB" dirty="0" err="1" smtClean="0"/>
              <a:t>thị</a:t>
            </a:r>
            <a:r>
              <a:rPr lang="en-GB" dirty="0" smtClean="0"/>
              <a:t> </a:t>
            </a:r>
            <a:r>
              <a:rPr lang="en-GB" dirty="0" err="1" smtClean="0"/>
              <a:t>trạng</a:t>
            </a:r>
            <a:r>
              <a:rPr lang="en-GB" dirty="0" smtClean="0"/>
              <a:t> </a:t>
            </a:r>
            <a:r>
              <a:rPr lang="en-GB" dirty="0" err="1" smtClean="0"/>
              <a:t>thái</a:t>
            </a:r>
            <a:r>
              <a:rPr lang="en-GB" dirty="0" smtClean="0"/>
              <a:t> HTTP</a:t>
            </a:r>
          </a:p>
          <a:p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status </a:t>
            </a:r>
            <a:r>
              <a:rPr lang="en-GB" dirty="0" err="1" smtClean="0"/>
              <a:t>chú</a:t>
            </a:r>
            <a:r>
              <a:rPr lang="en-GB" dirty="0" smtClean="0"/>
              <a:t> ý</a:t>
            </a:r>
          </a:p>
          <a:p>
            <a:pPr lvl="1"/>
            <a:r>
              <a:rPr lang="en-GB" dirty="0" smtClean="0"/>
              <a:t>200 : OK</a:t>
            </a:r>
          </a:p>
          <a:p>
            <a:pPr lvl="1"/>
            <a:r>
              <a:rPr lang="en-GB" dirty="0" smtClean="0"/>
              <a:t>500 : Server Error</a:t>
            </a:r>
          </a:p>
          <a:p>
            <a:pPr lvl="1"/>
            <a:r>
              <a:rPr lang="en-GB" dirty="0" smtClean="0"/>
              <a:t>404 : Not Found</a:t>
            </a:r>
          </a:p>
          <a:p>
            <a:pPr marL="514350" indent="-457200"/>
            <a:r>
              <a:rPr lang="en-GB" dirty="0" err="1" smtClean="0"/>
              <a:t>statusText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r>
              <a:rPr lang="en-GB" dirty="0" smtClean="0"/>
              <a:t> </a:t>
            </a:r>
            <a:r>
              <a:rPr lang="en-GB" dirty="0" err="1" smtClean="0"/>
              <a:t>tương</a:t>
            </a:r>
            <a:r>
              <a:rPr lang="en-GB" dirty="0" smtClean="0"/>
              <a:t> </a:t>
            </a:r>
            <a:r>
              <a:rPr lang="en-GB" dirty="0" err="1" smtClean="0"/>
              <a:t>ứng</a:t>
            </a:r>
            <a:r>
              <a:rPr lang="en-GB" dirty="0" smtClean="0"/>
              <a:t> status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5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XML </a:t>
            </a:r>
            <a:r>
              <a:rPr lang="en-GB" dirty="0" err="1" smtClean="0"/>
              <a:t>và</a:t>
            </a:r>
            <a:r>
              <a:rPr lang="en-GB" dirty="0" smtClean="0"/>
              <a:t> 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Bản</a:t>
            </a:r>
            <a:r>
              <a:rPr lang="en-GB" dirty="0" smtClean="0"/>
              <a:t> </a:t>
            </a:r>
            <a:r>
              <a:rPr lang="en-GB" dirty="0" err="1" smtClean="0"/>
              <a:t>chất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tả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endParaRPr lang="en-GB" dirty="0" smtClean="0"/>
          </a:p>
          <a:p>
            <a:r>
              <a:rPr lang="en-GB" dirty="0" err="1" smtClean="0"/>
              <a:t>Cấu</a:t>
            </a:r>
            <a:r>
              <a:rPr lang="en-GB" dirty="0" smtClean="0"/>
              <a:t> </a:t>
            </a:r>
            <a:r>
              <a:rPr lang="en-GB" dirty="0" err="1" smtClean="0"/>
              <a:t>trúc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</a:t>
            </a:r>
            <a:r>
              <a:rPr lang="en-GB" dirty="0" err="1" smtClean="0"/>
              <a:t>theo</a:t>
            </a:r>
            <a:r>
              <a:rPr lang="en-GB" dirty="0" smtClean="0"/>
              <a:t> node</a:t>
            </a:r>
          </a:p>
          <a:p>
            <a:endParaRPr lang="en-GB" dirty="0"/>
          </a:p>
        </p:txBody>
      </p:sp>
      <p:pic>
        <p:nvPicPr>
          <p:cNvPr id="5122" name="Picture 2" descr="Image result for 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85" y="2895600"/>
            <a:ext cx="6540731" cy="37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97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</a:t>
            </a:r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82" y="1600200"/>
            <a:ext cx="62960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4800600"/>
            <a:ext cx="5782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200" dirty="0" err="1" smtClean="0"/>
              <a:t>Nhanh</a:t>
            </a:r>
            <a:r>
              <a:rPr lang="en-GB" sz="3200" dirty="0" smtClean="0"/>
              <a:t> </a:t>
            </a:r>
            <a:r>
              <a:rPr lang="en-GB" sz="3200" dirty="0" err="1" smtClean="0"/>
              <a:t>hơn</a:t>
            </a:r>
            <a:r>
              <a:rPr lang="en-GB" sz="3200" dirty="0" smtClean="0"/>
              <a:t> XML (</a:t>
            </a:r>
            <a:r>
              <a:rPr lang="en-GB" sz="3200" dirty="0" err="1" smtClean="0"/>
              <a:t>xử</a:t>
            </a:r>
            <a:r>
              <a:rPr lang="en-GB" sz="3200" dirty="0" smtClean="0"/>
              <a:t> </a:t>
            </a:r>
            <a:r>
              <a:rPr lang="en-GB" sz="3200" dirty="0" err="1" smtClean="0"/>
              <a:t>lý</a:t>
            </a:r>
            <a:r>
              <a:rPr lang="en-GB" sz="3200" dirty="0" smtClean="0"/>
              <a:t>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200" dirty="0" err="1" smtClean="0"/>
              <a:t>Hỗ</a:t>
            </a:r>
            <a:r>
              <a:rPr lang="en-GB" sz="3200" dirty="0" smtClean="0"/>
              <a:t> </a:t>
            </a:r>
            <a:r>
              <a:rPr lang="en-GB" sz="3200" dirty="0" err="1" smtClean="0"/>
              <a:t>trợ</a:t>
            </a:r>
            <a:r>
              <a:rPr lang="en-GB" sz="3200" dirty="0" smtClean="0"/>
              <a:t> </a:t>
            </a:r>
            <a:r>
              <a:rPr lang="en-GB" sz="3200" dirty="0" err="1" smtClean="0"/>
              <a:t>trong</a:t>
            </a:r>
            <a:r>
              <a:rPr lang="en-GB" sz="3200" dirty="0" smtClean="0"/>
              <a:t> JS </a:t>
            </a:r>
            <a:r>
              <a:rPr lang="en-GB" sz="3200" dirty="0" err="1" smtClean="0"/>
              <a:t>với</a:t>
            </a:r>
            <a:r>
              <a:rPr lang="en-GB" sz="3200" dirty="0" smtClean="0"/>
              <a:t> </a:t>
            </a:r>
            <a:r>
              <a:rPr lang="en-GB" sz="3200" dirty="0" err="1" smtClean="0"/>
              <a:t>JSON.parse</a:t>
            </a:r>
            <a:r>
              <a:rPr lang="en-GB" sz="32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200" dirty="0" err="1" smtClean="0"/>
              <a:t>VớI</a:t>
            </a:r>
            <a:r>
              <a:rPr lang="en-GB" sz="3200" dirty="0" smtClean="0"/>
              <a:t> XML </a:t>
            </a:r>
            <a:r>
              <a:rPr lang="en-GB" sz="3200" dirty="0" err="1" smtClean="0"/>
              <a:t>phải</a:t>
            </a:r>
            <a:r>
              <a:rPr lang="en-GB" sz="3200" dirty="0" smtClean="0"/>
              <a:t> </a:t>
            </a:r>
            <a:r>
              <a:rPr lang="en-GB" sz="3200" dirty="0" err="1" smtClean="0"/>
              <a:t>xử</a:t>
            </a:r>
            <a:r>
              <a:rPr lang="en-GB" sz="3200" dirty="0" smtClean="0"/>
              <a:t> </a:t>
            </a:r>
            <a:r>
              <a:rPr lang="en-GB" sz="3200" dirty="0" err="1" smtClean="0"/>
              <a:t>lý</a:t>
            </a:r>
            <a:r>
              <a:rPr lang="en-GB" sz="3200" dirty="0" smtClean="0"/>
              <a:t> DOM xml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0532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hàm</a:t>
            </a:r>
            <a:r>
              <a:rPr lang="en-GB" dirty="0" smtClean="0"/>
              <a:t> JS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smtClean="0"/>
              <a:t>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JSON.stringify</a:t>
            </a:r>
            <a:r>
              <a:rPr lang="en-GB" dirty="0" smtClean="0"/>
              <a:t>() =&gt; </a:t>
            </a:r>
            <a:r>
              <a:rPr lang="en-GB" dirty="0" err="1" smtClean="0"/>
              <a:t>Conver</a:t>
            </a:r>
            <a:r>
              <a:rPr lang="en-GB" dirty="0" smtClean="0"/>
              <a:t> to String</a:t>
            </a:r>
          </a:p>
          <a:p>
            <a:r>
              <a:rPr lang="en-GB" dirty="0" err="1" smtClean="0"/>
              <a:t>JSON.parse</a:t>
            </a:r>
            <a:r>
              <a:rPr lang="en-GB" dirty="0" smtClean="0"/>
              <a:t>()  =&gt; Convert to Array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8" y="3784209"/>
            <a:ext cx="8458200" cy="5655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209800" y="4948535"/>
            <a:ext cx="423840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JSON </a:t>
            </a:r>
            <a:r>
              <a:rPr lang="en-GB" sz="2400" dirty="0" err="1" smtClean="0"/>
              <a:t>được</a:t>
            </a:r>
            <a:r>
              <a:rPr lang="en-GB" sz="2400" dirty="0" smtClean="0"/>
              <a:t> </a:t>
            </a:r>
            <a:r>
              <a:rPr lang="en-GB" sz="2400" dirty="0" err="1" smtClean="0"/>
              <a:t>hỗ</a:t>
            </a:r>
            <a:r>
              <a:rPr lang="en-GB" sz="2400" dirty="0" smtClean="0"/>
              <a:t> </a:t>
            </a:r>
            <a:r>
              <a:rPr lang="en-GB" sz="2400" dirty="0" err="1" smtClean="0"/>
              <a:t>trợ</a:t>
            </a:r>
            <a:r>
              <a:rPr lang="en-GB" sz="2400" dirty="0" smtClean="0"/>
              <a:t> </a:t>
            </a:r>
            <a:r>
              <a:rPr lang="en-GB" sz="2400" dirty="0" err="1" smtClean="0"/>
              <a:t>mạnh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JS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5503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de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220" name="Picture 4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-144463"/>
            <a:ext cx="32575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12183"/>
            <a:ext cx="8435071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23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Tóm</a:t>
            </a:r>
            <a:r>
              <a:rPr lang="en-GB" dirty="0" smtClean="0"/>
              <a:t> </a:t>
            </a:r>
            <a:r>
              <a:rPr lang="en-GB" dirty="0" err="1" smtClean="0"/>
              <a:t>lược</a:t>
            </a:r>
            <a:r>
              <a:rPr lang="en-GB" dirty="0" smtClean="0"/>
              <a:t> </a:t>
            </a:r>
            <a:r>
              <a:rPr lang="en-GB" dirty="0" err="1" smtClean="0"/>
              <a:t>nội</a:t>
            </a:r>
            <a:r>
              <a:rPr lang="en-GB" smtClean="0"/>
              <a:t> dung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AJAX</a:t>
            </a:r>
          </a:p>
          <a:p>
            <a:pPr lvl="1"/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endParaRPr lang="en-GB" dirty="0" smtClean="0"/>
          </a:p>
          <a:p>
            <a:pPr lvl="1"/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endParaRPr lang="en-GB" dirty="0" smtClean="0"/>
          </a:p>
          <a:p>
            <a:r>
              <a:rPr lang="en-GB" dirty="0" err="1" smtClean="0"/>
              <a:t>XMLHTTPRequest</a:t>
            </a:r>
            <a:endParaRPr lang="en-GB" dirty="0" smtClean="0"/>
          </a:p>
          <a:p>
            <a:pPr lvl="1"/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endParaRPr lang="en-GB" dirty="0" smtClean="0"/>
          </a:p>
          <a:p>
            <a:pPr lvl="1"/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endParaRPr lang="en-GB" dirty="0" smtClean="0"/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81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198" name="Picture 6" descr="Image result for thank yo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312738"/>
            <a:ext cx="4333875" cy="604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3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Mục</a:t>
            </a:r>
            <a:r>
              <a:rPr lang="en-GB" dirty="0" smtClean="0"/>
              <a:t> </a:t>
            </a:r>
            <a:r>
              <a:rPr lang="en-GB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AJAX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gì</a:t>
            </a:r>
            <a:endParaRPr lang="en-GB" dirty="0" smtClean="0"/>
          </a:p>
          <a:p>
            <a:pPr lvl="1"/>
            <a:r>
              <a:rPr lang="en-GB" dirty="0" err="1" smtClean="0"/>
              <a:t>Loại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JSON – XML</a:t>
            </a:r>
          </a:p>
          <a:p>
            <a:pPr lvl="1"/>
            <a:r>
              <a:rPr lang="en-GB" dirty="0" err="1" smtClean="0"/>
              <a:t>XMLHTTPRequest</a:t>
            </a:r>
            <a:endParaRPr lang="en-GB" dirty="0" smtClean="0"/>
          </a:p>
          <a:p>
            <a:r>
              <a:rPr lang="en-GB" dirty="0" err="1" smtClean="0"/>
              <a:t>XMLHTTPRequest</a:t>
            </a:r>
            <a:endParaRPr lang="en-GB" dirty="0" smtClean="0"/>
          </a:p>
          <a:p>
            <a:pPr lvl="1"/>
            <a:r>
              <a:rPr lang="en-GB" dirty="0" err="1" smtClean="0"/>
              <a:t>Hàm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endParaRPr lang="en-GB" dirty="0" smtClean="0"/>
          </a:p>
          <a:p>
            <a:pPr lvl="1"/>
            <a:r>
              <a:rPr lang="en-GB" dirty="0" smtClean="0"/>
              <a:t>Response</a:t>
            </a:r>
          </a:p>
          <a:p>
            <a:r>
              <a:rPr lang="en-GB" dirty="0" smtClean="0"/>
              <a:t>Demo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6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90600" y="2817627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Asynchronous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8849" y="1801837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200" y="4876800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XML, HTML, JSON, text..</a:t>
            </a:r>
            <a:endParaRPr lang="en-GB" dirty="0"/>
          </a:p>
        </p:txBody>
      </p:sp>
      <p:pic>
        <p:nvPicPr>
          <p:cNvPr id="11" name="Picture 2" descr="Image result for 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2590800"/>
            <a:ext cx="2828925" cy="1834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6062662" y="2868637"/>
            <a:ext cx="556187" cy="639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9" idx="0"/>
          </p:cNvCxnSpPr>
          <p:nvPr/>
        </p:nvCxnSpPr>
        <p:spPr>
          <a:xfrm>
            <a:off x="4648200" y="4425432"/>
            <a:ext cx="914400" cy="451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>
            <a:off x="2819400" y="3508116"/>
            <a:ext cx="4143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XML</a:t>
            </a:r>
            <a:endParaRPr lang="en-US" dirty="0" smtClean="0"/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TEXT</a:t>
            </a:r>
          </a:p>
        </p:txBody>
      </p:sp>
      <p:pic>
        <p:nvPicPr>
          <p:cNvPr id="2050" name="Picture 2" descr="Image result for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4" y="2895600"/>
            <a:ext cx="4721226" cy="354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Mục</a:t>
            </a:r>
            <a:r>
              <a:rPr lang="en-GB" dirty="0" smtClean="0"/>
              <a:t> </a:t>
            </a:r>
            <a:r>
              <a:rPr lang="en-GB" dirty="0" err="1" smtClean="0"/>
              <a:t>đích</a:t>
            </a:r>
            <a:r>
              <a:rPr lang="en-GB" dirty="0" smtClean="0"/>
              <a:t> 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Giao</a:t>
            </a:r>
            <a:r>
              <a:rPr lang="en-GB" dirty="0" smtClean="0"/>
              <a:t> </a:t>
            </a:r>
            <a:r>
              <a:rPr lang="en-GB" dirty="0" err="1" smtClean="0"/>
              <a:t>tiếp</a:t>
            </a:r>
            <a:r>
              <a:rPr lang="en-GB" dirty="0" smtClean="0"/>
              <a:t> </a:t>
            </a:r>
            <a:r>
              <a:rPr lang="en-GB" dirty="0" err="1" smtClean="0"/>
              <a:t>nền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 </a:t>
            </a:r>
            <a:r>
              <a:rPr lang="en-GB" dirty="0" err="1" smtClean="0"/>
              <a:t>chủ</a:t>
            </a:r>
            <a:endParaRPr lang="en-GB" dirty="0" smtClean="0"/>
          </a:p>
          <a:p>
            <a:r>
              <a:rPr lang="en-GB" dirty="0" err="1" smtClean="0"/>
              <a:t>Giảm</a:t>
            </a:r>
            <a:r>
              <a:rPr lang="en-GB" dirty="0" smtClean="0"/>
              <a:t> </a:t>
            </a:r>
            <a:r>
              <a:rPr lang="en-GB" dirty="0" err="1" smtClean="0"/>
              <a:t>nhẹ</a:t>
            </a:r>
            <a:r>
              <a:rPr lang="en-GB" dirty="0" smtClean="0"/>
              <a:t> </a:t>
            </a:r>
            <a:r>
              <a:rPr lang="en-GB" dirty="0" err="1" smtClean="0"/>
              <a:t>truyền</a:t>
            </a:r>
            <a:r>
              <a:rPr lang="en-GB" dirty="0" smtClean="0"/>
              <a:t> </a:t>
            </a:r>
            <a:r>
              <a:rPr lang="en-GB" dirty="0" err="1" smtClean="0"/>
              <a:t>tải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lần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tiên</a:t>
            </a:r>
            <a:endParaRPr lang="en-GB" dirty="0" smtClean="0"/>
          </a:p>
          <a:p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cần</a:t>
            </a:r>
            <a:r>
              <a:rPr lang="en-GB" dirty="0" smtClean="0"/>
              <a:t> </a:t>
            </a:r>
            <a:r>
              <a:rPr lang="en-GB" dirty="0" err="1" smtClean="0"/>
              <a:t>tải</a:t>
            </a:r>
            <a:r>
              <a:rPr lang="en-GB" dirty="0" smtClean="0"/>
              <a:t> </a:t>
            </a:r>
            <a:r>
              <a:rPr lang="en-GB" dirty="0" err="1" smtClean="0"/>
              <a:t>lại</a:t>
            </a:r>
            <a:r>
              <a:rPr lang="en-GB" dirty="0" smtClean="0"/>
              <a:t> </a:t>
            </a:r>
            <a:r>
              <a:rPr lang="en-GB" dirty="0" err="1" smtClean="0"/>
              <a:t>trang</a:t>
            </a:r>
            <a:endParaRPr lang="en-GB" dirty="0" smtClean="0"/>
          </a:p>
          <a:p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s</a:t>
            </a:r>
            <a:r>
              <a:rPr lang="en-GB" dirty="0" err="1" smtClean="0"/>
              <a:t>ự</a:t>
            </a:r>
            <a:r>
              <a:rPr lang="en-GB" dirty="0" smtClean="0"/>
              <a:t> </a:t>
            </a:r>
            <a:r>
              <a:rPr lang="en-GB" dirty="0" err="1" smtClean="0"/>
              <a:t>thân</a:t>
            </a:r>
            <a:r>
              <a:rPr lang="en-GB" dirty="0" smtClean="0"/>
              <a:t> </a:t>
            </a:r>
            <a:r>
              <a:rPr lang="en-GB" dirty="0" err="1" smtClean="0"/>
              <a:t>thiện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user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Image result for 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48" y="307683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3439" y="6174183"/>
            <a:ext cx="532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AJAX </a:t>
            </a:r>
            <a:r>
              <a:rPr lang="en-GB" sz="2400" dirty="0" err="1" smtClean="0"/>
              <a:t>như</a:t>
            </a:r>
            <a:r>
              <a:rPr lang="en-GB" sz="2400" dirty="0" smtClean="0"/>
              <a:t> </a:t>
            </a:r>
            <a:r>
              <a:rPr lang="en-GB" sz="2400" dirty="0" err="1" smtClean="0"/>
              <a:t>thứ</a:t>
            </a:r>
            <a:r>
              <a:rPr lang="en-GB" sz="2400" dirty="0" smtClean="0"/>
              <a:t> </a:t>
            </a:r>
            <a:r>
              <a:rPr lang="en-GB" sz="2400" dirty="0" err="1" smtClean="0"/>
              <a:t>nước</a:t>
            </a:r>
            <a:r>
              <a:rPr lang="en-GB" sz="2400" dirty="0" smtClean="0"/>
              <a:t> F5 </a:t>
            </a:r>
            <a:r>
              <a:rPr lang="en-GB" sz="2400" dirty="0" err="1" smtClean="0"/>
              <a:t>lại</a:t>
            </a:r>
            <a:r>
              <a:rPr lang="en-GB" sz="2400" dirty="0" smtClean="0"/>
              <a:t> </a:t>
            </a:r>
            <a:r>
              <a:rPr lang="en-GB" sz="2400" dirty="0" err="1" smtClean="0"/>
              <a:t>trang</a:t>
            </a:r>
            <a:r>
              <a:rPr lang="en-GB" sz="2400" dirty="0" smtClean="0"/>
              <a:t> </a:t>
            </a:r>
            <a:r>
              <a:rPr lang="en-GB" sz="2400" dirty="0" err="1" smtClean="0"/>
              <a:t>mạnh</a:t>
            </a:r>
            <a:r>
              <a:rPr lang="en-GB" sz="2400" dirty="0" smtClean="0"/>
              <a:t> </a:t>
            </a:r>
            <a:r>
              <a:rPr lang="en-GB" sz="2400" dirty="0" err="1" smtClean="0"/>
              <a:t>mẽ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68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XMLHTTPRequest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Hỗ</a:t>
            </a:r>
            <a:r>
              <a:rPr lang="en-GB" dirty="0" smtClean="0"/>
              <a:t> </a:t>
            </a:r>
            <a:r>
              <a:rPr lang="en-GB" dirty="0" err="1" smtClean="0"/>
              <a:t>trợ</a:t>
            </a:r>
            <a:r>
              <a:rPr lang="en-GB" dirty="0" smtClean="0"/>
              <a:t> </a:t>
            </a:r>
            <a:r>
              <a:rPr lang="en-GB" dirty="0" err="1" smtClean="0"/>
              <a:t>bởi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duyệt</a:t>
            </a:r>
            <a:endParaRPr lang="en-GB" dirty="0" smtClean="0"/>
          </a:p>
          <a:p>
            <a:r>
              <a:rPr lang="en-GB" dirty="0" smtClean="0"/>
              <a:t>IE6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hỗ</a:t>
            </a:r>
            <a:r>
              <a:rPr lang="en-GB" dirty="0" smtClean="0"/>
              <a:t> </a:t>
            </a:r>
            <a:r>
              <a:rPr lang="en-GB" dirty="0" err="1" smtClean="0"/>
              <a:t>trợ</a:t>
            </a:r>
            <a:endParaRPr lang="en-GB" dirty="0" smtClean="0"/>
          </a:p>
          <a:p>
            <a:r>
              <a:rPr lang="en-GB" dirty="0" err="1"/>
              <a:t>o</a:t>
            </a:r>
            <a:r>
              <a:rPr lang="en-GB" dirty="0" err="1" smtClean="0"/>
              <a:t>nreadystatechange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readyState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tatus</a:t>
            </a:r>
          </a:p>
          <a:p>
            <a:pPr lvl="1"/>
            <a:r>
              <a:rPr lang="en-GB" dirty="0" err="1"/>
              <a:t>c</a:t>
            </a:r>
            <a:r>
              <a:rPr lang="en-GB" dirty="0" err="1" smtClean="0"/>
              <a:t>allback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err="1" smtClean="0"/>
              <a:t>Gọi</a:t>
            </a:r>
            <a:r>
              <a:rPr lang="en-GB" dirty="0" smtClean="0"/>
              <a:t> </a:t>
            </a:r>
            <a:r>
              <a:rPr lang="en-GB" dirty="0" err="1" smtClean="0"/>
              <a:t>tới</a:t>
            </a:r>
            <a:r>
              <a:rPr lang="en-GB" dirty="0" smtClean="0"/>
              <a:t> </a:t>
            </a:r>
            <a:r>
              <a:rPr lang="en-GB" dirty="0" err="1" smtClean="0"/>
              <a:t>khi</a:t>
            </a:r>
            <a:r>
              <a:rPr lang="en-GB" dirty="0" smtClean="0"/>
              <a:t> </a:t>
            </a:r>
            <a:r>
              <a:rPr lang="en-GB" dirty="0" err="1" smtClean="0"/>
              <a:t>readyState</a:t>
            </a:r>
            <a:r>
              <a:rPr lang="en-GB" dirty="0" smtClean="0"/>
              <a:t> </a:t>
            </a:r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đổi</a:t>
            </a:r>
            <a:endParaRPr lang="en-GB" dirty="0" smtClean="0"/>
          </a:p>
          <a:p>
            <a:pPr marL="514350" indent="-45720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575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XMLHTTPRequest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window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307150" cy="26765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137523" y="5238858"/>
            <a:ext cx="6708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XMLHTTPRequest</a:t>
            </a:r>
            <a:r>
              <a:rPr lang="en-GB" sz="2800" dirty="0" smtClean="0"/>
              <a:t> </a:t>
            </a:r>
            <a:r>
              <a:rPr lang="en-GB" sz="2800" dirty="0" err="1" smtClean="0"/>
              <a:t>là</a:t>
            </a:r>
            <a:r>
              <a:rPr lang="en-GB" sz="2800" dirty="0" smtClean="0"/>
              <a:t> </a:t>
            </a:r>
            <a:r>
              <a:rPr lang="en-GB" sz="2800" dirty="0" err="1" smtClean="0"/>
              <a:t>thành</a:t>
            </a:r>
            <a:r>
              <a:rPr lang="en-GB" sz="2800" dirty="0" smtClean="0"/>
              <a:t> </a:t>
            </a:r>
            <a:r>
              <a:rPr lang="en-GB" sz="2800" dirty="0" err="1" smtClean="0"/>
              <a:t>phần</a:t>
            </a:r>
            <a:r>
              <a:rPr lang="en-GB" sz="2800" dirty="0" smtClean="0"/>
              <a:t> </a:t>
            </a:r>
            <a:r>
              <a:rPr lang="en-GB" sz="2800" dirty="0" err="1" smtClean="0"/>
              <a:t>của</a:t>
            </a:r>
            <a:r>
              <a:rPr lang="en-GB" sz="2800" dirty="0" smtClean="0"/>
              <a:t> window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9985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XMLHTTPRequest</a:t>
            </a:r>
            <a:r>
              <a:rPr lang="en-GB" dirty="0" smtClean="0"/>
              <a:t> – </a:t>
            </a:r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readyState</a:t>
            </a:r>
            <a:endParaRPr lang="en-GB" dirty="0" smtClean="0"/>
          </a:p>
          <a:p>
            <a:r>
              <a:rPr lang="en-GB" dirty="0" smtClean="0"/>
              <a:t>status</a:t>
            </a:r>
          </a:p>
          <a:p>
            <a:r>
              <a:rPr lang="en-GB" dirty="0" err="1" smtClean="0"/>
              <a:t>statusTex</a:t>
            </a:r>
            <a:r>
              <a:rPr lang="en-GB" dirty="0" smtClean="0"/>
              <a:t> </a:t>
            </a:r>
          </a:p>
          <a:p>
            <a:r>
              <a:rPr lang="en-GB" dirty="0" smtClean="0"/>
              <a:t>open(method, </a:t>
            </a:r>
            <a:r>
              <a:rPr lang="en-GB" dirty="0" err="1" smtClean="0"/>
              <a:t>url</a:t>
            </a:r>
            <a:r>
              <a:rPr lang="en-GB" dirty="0" smtClean="0"/>
              <a:t>, true/false, user, password)</a:t>
            </a:r>
          </a:p>
          <a:p>
            <a:r>
              <a:rPr lang="en-GB" dirty="0" smtClean="0"/>
              <a:t>send()  </a:t>
            </a:r>
          </a:p>
          <a:p>
            <a:r>
              <a:rPr lang="en-GB" dirty="0" err="1" smtClean="0"/>
              <a:t>responseText</a:t>
            </a:r>
            <a:r>
              <a:rPr lang="en-GB" dirty="0" smtClean="0"/>
              <a:t> – JSON, TEXT, HTML</a:t>
            </a:r>
          </a:p>
          <a:p>
            <a:r>
              <a:rPr lang="en-GB" dirty="0" err="1" smtClean="0"/>
              <a:t>responseXML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21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</a:t>
            </a:r>
            <a:r>
              <a:rPr lang="en-GB" dirty="0" err="1" smtClean="0"/>
              <a:t>eadyState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 </a:t>
            </a:r>
            <a:r>
              <a:rPr lang="en-GB" dirty="0" err="1" smtClean="0"/>
              <a:t>trạng</a:t>
            </a:r>
            <a:r>
              <a:rPr lang="en-GB" dirty="0" smtClean="0"/>
              <a:t> </a:t>
            </a:r>
            <a:r>
              <a:rPr lang="en-GB" dirty="0" err="1" smtClean="0"/>
              <a:t>thái</a:t>
            </a:r>
            <a:r>
              <a:rPr lang="en-GB" dirty="0" smtClean="0"/>
              <a:t> </a:t>
            </a:r>
            <a:r>
              <a:rPr lang="en-GB" dirty="0" err="1" smtClean="0"/>
              <a:t>xử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endParaRPr lang="en-GB" dirty="0" smtClean="0"/>
          </a:p>
          <a:p>
            <a:pPr lvl="1"/>
            <a:r>
              <a:rPr lang="en-GB" dirty="0" smtClean="0"/>
              <a:t>0</a:t>
            </a:r>
            <a:r>
              <a:rPr lang="en-GB" dirty="0"/>
              <a:t>: request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khởi</a:t>
            </a:r>
            <a:r>
              <a:rPr lang="en-GB" dirty="0"/>
              <a:t> </a:t>
            </a:r>
            <a:r>
              <a:rPr lang="en-GB" dirty="0" err="1"/>
              <a:t>tạo</a:t>
            </a:r>
            <a:endParaRPr lang="en-GB" dirty="0"/>
          </a:p>
          <a:p>
            <a:pPr lvl="1"/>
            <a:r>
              <a:rPr lang="en-GB" dirty="0"/>
              <a:t>1: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nối</a:t>
            </a:r>
            <a:r>
              <a:rPr lang="en-GB" dirty="0"/>
              <a:t> </a:t>
            </a:r>
            <a:r>
              <a:rPr lang="en-GB" dirty="0" err="1"/>
              <a:t>máy</a:t>
            </a:r>
            <a:r>
              <a:rPr lang="en-GB" dirty="0"/>
              <a:t> </a:t>
            </a:r>
            <a:r>
              <a:rPr lang="en-GB" dirty="0" err="1"/>
              <a:t>chủ</a:t>
            </a:r>
            <a:r>
              <a:rPr lang="en-GB" dirty="0"/>
              <a:t> </a:t>
            </a:r>
            <a:r>
              <a:rPr lang="en-GB" dirty="0" err="1"/>
              <a:t>chưa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lập</a:t>
            </a:r>
            <a:endParaRPr lang="en-GB" dirty="0"/>
          </a:p>
          <a:p>
            <a:pPr lvl="1"/>
            <a:r>
              <a:rPr lang="en-GB" dirty="0"/>
              <a:t>2: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request</a:t>
            </a:r>
          </a:p>
          <a:p>
            <a:pPr lvl="1"/>
            <a:r>
              <a:rPr lang="en-GB" dirty="0"/>
              <a:t>3: request </a:t>
            </a:r>
            <a:r>
              <a:rPr lang="en-GB" dirty="0" err="1"/>
              <a:t>đang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endParaRPr lang="en-GB" dirty="0"/>
          </a:p>
          <a:p>
            <a:pPr lvl="1"/>
            <a:r>
              <a:rPr lang="en-GB" dirty="0"/>
              <a:t>4: request </a:t>
            </a:r>
            <a:r>
              <a:rPr lang="en-GB" dirty="0" err="1" smtClean="0"/>
              <a:t>kết</a:t>
            </a:r>
            <a:r>
              <a:rPr lang="en-GB" dirty="0" smtClean="0"/>
              <a:t> </a:t>
            </a:r>
            <a:r>
              <a:rPr lang="en-GB" dirty="0" err="1"/>
              <a:t>thúc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response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 smtClean="0"/>
              <a:t>có</a:t>
            </a:r>
            <a:endParaRPr lang="en-GB" dirty="0" smtClean="0"/>
          </a:p>
          <a:p>
            <a:r>
              <a:rPr lang="en-GB" dirty="0" smtClean="0"/>
              <a:t>Check </a:t>
            </a:r>
            <a:r>
              <a:rPr lang="en-GB" dirty="0" err="1" smtClean="0"/>
              <a:t>readyState</a:t>
            </a:r>
            <a:r>
              <a:rPr lang="en-GB" dirty="0" smtClean="0"/>
              <a:t> = 4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dùng</a:t>
            </a:r>
            <a:r>
              <a:rPr lang="en-GB" dirty="0" smtClean="0"/>
              <a:t> response.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3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315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Mục tiêu</vt:lpstr>
      <vt:lpstr>AJAX là gì</vt:lpstr>
      <vt:lpstr>Thành phần của Ajax</vt:lpstr>
      <vt:lpstr>Mục đích Ajax</vt:lpstr>
      <vt:lpstr>XMLHTTPRequest</vt:lpstr>
      <vt:lpstr>XMLHTTPRequest với window</vt:lpstr>
      <vt:lpstr>XMLHTTPRequest – Thuộc tính</vt:lpstr>
      <vt:lpstr>readyState</vt:lpstr>
      <vt:lpstr>status và statusText</vt:lpstr>
      <vt:lpstr>XML và JSON</vt:lpstr>
      <vt:lpstr>JSON</vt:lpstr>
      <vt:lpstr>Các hàm JS với JSON</vt:lpstr>
      <vt:lpstr>PowerPoint Presentation</vt:lpstr>
      <vt:lpstr>Tóm lược nội dung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Huy Pham Ngoc</dc:creator>
  <cp:lastModifiedBy>Huy Pham Ngoc</cp:lastModifiedBy>
  <cp:revision>39</cp:revision>
  <dcterms:created xsi:type="dcterms:W3CDTF">2006-08-16T00:00:00Z</dcterms:created>
  <dcterms:modified xsi:type="dcterms:W3CDTF">2018-07-04T00:35:29Z</dcterms:modified>
</cp:coreProperties>
</file>