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and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4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Abstract Method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Abstract </a:t>
            </a:r>
            <a:r>
              <a:rPr lang="en-US" dirty="0" err="1" smtClean="0"/>
              <a:t>hoặc</a:t>
            </a:r>
            <a:r>
              <a:rPr lang="en-US" dirty="0" smtClean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3130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”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4200524" cy="33548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55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static, final </a:t>
            </a:r>
            <a:r>
              <a:rPr lang="en-US" dirty="0" err="1" smtClean="0"/>
              <a:t>khi</a:t>
            </a:r>
            <a:r>
              <a:rPr lang="en-US" dirty="0" smtClean="0"/>
              <a:t> compiler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abstract method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764857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494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extends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interface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interface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interface </a:t>
            </a:r>
            <a:r>
              <a:rPr lang="en-US" dirty="0" err="1" smtClean="0"/>
              <a:t>cũ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class, method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final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setter)</a:t>
            </a:r>
          </a:p>
          <a:p>
            <a:r>
              <a:rPr lang="en-US" dirty="0"/>
              <a:t>Class final: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smtClean="0"/>
              <a:t>extend</a:t>
            </a:r>
          </a:p>
          <a:p>
            <a:r>
              <a:rPr lang="en-US" dirty="0" smtClean="0"/>
              <a:t>Method final: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final, static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7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static: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Method static: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Class static: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nner Class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static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263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Abstract and Interface</vt:lpstr>
      <vt:lpstr>Mục tiêu</vt:lpstr>
      <vt:lpstr>Interface Java là gì</vt:lpstr>
      <vt:lpstr>Đặc điểm Interface</vt:lpstr>
      <vt:lpstr>Kế thừa với Interface</vt:lpstr>
      <vt:lpstr>Từ khóa Final</vt:lpstr>
      <vt:lpstr>Từ khóa static</vt:lpstr>
      <vt:lpstr>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and Interface</dc:title>
  <dc:creator>Huy Pham Ngoc</dc:creator>
  <cp:lastModifiedBy>Huy Pham Ngoc</cp:lastModifiedBy>
  <cp:revision>70</cp:revision>
  <dcterms:created xsi:type="dcterms:W3CDTF">2006-08-16T00:00:00Z</dcterms:created>
  <dcterms:modified xsi:type="dcterms:W3CDTF">2018-07-03T05:59:36Z</dcterms:modified>
</cp:coreProperties>
</file>