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4" r:id="rId5"/>
    <p:sldId id="260" r:id="rId6"/>
    <p:sldId id="261" r:id="rId7"/>
    <p:sldId id="275" r:id="rId8"/>
    <p:sldId id="278" r:id="rId9"/>
    <p:sldId id="276" r:id="rId10"/>
    <p:sldId id="272" r:id="rId11"/>
    <p:sldId id="273" r:id="rId12"/>
    <p:sldId id="271" r:id="rId13"/>
    <p:sldId id="27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</a:t>
            </a:r>
            <a:r>
              <a:rPr lang="en-US" dirty="0" smtClean="0"/>
              <a:t>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sz="3600" dirty="0" smtClean="0"/>
              <a:t>Private</a:t>
            </a:r>
          </a:p>
          <a:p>
            <a:r>
              <a:rPr lang="en-US" sz="3600" dirty="0" smtClean="0"/>
              <a:t>Public</a:t>
            </a:r>
          </a:p>
          <a:p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endParaRPr lang="en-US" sz="3600" dirty="0" smtClean="0"/>
          </a:p>
          <a:p>
            <a:r>
              <a:rPr lang="en-US" sz="3600" dirty="0" smtClean="0"/>
              <a:t>Protected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59927"/>
            <a:ext cx="4616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Access Modifier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sử dụng</a:t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b="1" dirty="0" err="1" smtClean="0"/>
              <a:t>private|public</a:t>
            </a:r>
            <a:r>
              <a:rPr lang="en-US" b="1" dirty="0" err="1"/>
              <a:t>|</a:t>
            </a:r>
            <a:r>
              <a:rPr lang="en-US" b="1" dirty="0" err="1" smtClean="0"/>
              <a:t>protected</a:t>
            </a:r>
            <a:r>
              <a:rPr lang="en-US" dirty="0" smtClean="0"/>
              <a:t> String 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String name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với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private, protected </a:t>
            </a:r>
            <a:r>
              <a:rPr lang="en-US" dirty="0" err="1" smtClean="0"/>
              <a:t>với</a:t>
            </a:r>
            <a:r>
              <a:rPr lang="en-US" dirty="0" smtClean="0"/>
              <a:t> class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Lỗi</a:t>
            </a:r>
            <a:r>
              <a:rPr lang="en-US" dirty="0" smtClean="0"/>
              <a:t> compiler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private, protected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SubClass</a:t>
            </a:r>
            <a:endParaRPr lang="en-US" dirty="0" smtClean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private </a:t>
            </a:r>
            <a:r>
              <a:rPr lang="en-US" dirty="0" err="1" smtClean="0"/>
              <a:t>thì</a:t>
            </a:r>
            <a:r>
              <a:rPr lang="en-US" dirty="0" smtClean="0"/>
              <a:t> class =&gt; class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 =&gt; class “</a:t>
            </a:r>
            <a:r>
              <a:rPr lang="en-US" dirty="0" err="1" smtClean="0"/>
              <a:t>tù</a:t>
            </a:r>
            <a:r>
              <a:rPr lang="en-US" dirty="0" smtClean="0"/>
              <a:t>”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protected 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1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 (AM)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  <p:pic>
        <p:nvPicPr>
          <p:cNvPr id="4" name="Shape 105" descr="Káº¿t quáº£ hÃ¬nh áº£nh cho má»¥c ÄÃ­ch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class, </a:t>
            </a:r>
            <a:r>
              <a:rPr lang="en-US" dirty="0" smtClean="0"/>
              <a:t>interface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modifiers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981200" y="2438400"/>
            <a:ext cx="17526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pic>
        <p:nvPicPr>
          <p:cNvPr id="7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5441974"/>
            <a:ext cx="8229600" cy="1024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“name”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User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423988"/>
            <a:ext cx="6010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bao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đóng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“name”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câp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class,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smtClean="0"/>
              <a:t>chung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1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=&gt; Class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pakage</a:t>
            </a:r>
            <a:endParaRPr lang="en-US" dirty="0" smtClean="0"/>
          </a:p>
          <a:p>
            <a:r>
              <a:rPr lang="en-US" dirty="0" smtClean="0"/>
              <a:t>Interface =&gt; Interface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237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Access Modifier trong Java</vt:lpstr>
      <vt:lpstr>Mục tiêu</vt:lpstr>
      <vt:lpstr>Access Modifier là gì?</vt:lpstr>
      <vt:lpstr>PowerPoint Presentation</vt:lpstr>
      <vt:lpstr>Ví dụ</vt:lpstr>
      <vt:lpstr>PowerPoint Presentation</vt:lpstr>
      <vt:lpstr>Vậy cái gì truy câp cái gì?</vt:lpstr>
      <vt:lpstr>Package</vt:lpstr>
      <vt:lpstr>PowerPoint Presentation</vt:lpstr>
      <vt:lpstr>Các loại Access Modifier</vt:lpstr>
      <vt:lpstr>Cách sử dụng </vt:lpstr>
      <vt:lpstr>AM với Class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133</cp:revision>
  <dcterms:created xsi:type="dcterms:W3CDTF">2006-08-16T00:00:00Z</dcterms:created>
  <dcterms:modified xsi:type="dcterms:W3CDTF">2018-06-25T07:16:38Z</dcterms:modified>
</cp:coreProperties>
</file>