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Responsive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hướngdẫn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6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responsive</a:t>
            </a:r>
          </a:p>
          <a:p>
            <a:pPr lvl="1"/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pPr lvl="1"/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pPr lvl="1"/>
            <a:r>
              <a:rPr lang="en-US" dirty="0" smtClean="0"/>
              <a:t>@media</a:t>
            </a:r>
          </a:p>
          <a:p>
            <a:r>
              <a:rPr lang="en-US" dirty="0" smtClean="0"/>
              <a:t>Demo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website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7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82000" cy="18287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 err="1" smtClean="0"/>
              <a:t>Hiển</a:t>
            </a:r>
            <a:r>
              <a:rPr lang="en-US" sz="3600" dirty="0" smtClean="0"/>
              <a:t> </a:t>
            </a:r>
            <a:r>
              <a:rPr lang="en-US" sz="3600" dirty="0" err="1" smtClean="0"/>
              <a:t>thị</a:t>
            </a:r>
            <a:r>
              <a:rPr lang="en-US" sz="3600" dirty="0" smtClean="0"/>
              <a:t> </a:t>
            </a:r>
            <a:r>
              <a:rPr lang="en-US" sz="3600" dirty="0" err="1" smtClean="0"/>
              <a:t>trang</a:t>
            </a:r>
            <a:r>
              <a:rPr lang="en-US" sz="3600" dirty="0" smtClean="0"/>
              <a:t> web </a:t>
            </a:r>
            <a:r>
              <a:rPr lang="en-US" sz="3600" dirty="0" err="1" smtClean="0"/>
              <a:t>phù</a:t>
            </a:r>
            <a:r>
              <a:rPr lang="en-US" sz="3600" dirty="0" smtClean="0"/>
              <a:t> </a:t>
            </a:r>
            <a:r>
              <a:rPr lang="en-US" sz="3600" dirty="0" err="1" smtClean="0"/>
              <a:t>hợp</a:t>
            </a:r>
            <a:r>
              <a:rPr lang="en-US" sz="3600" dirty="0" smtClean="0"/>
              <a:t> </a:t>
            </a:r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 smtClean="0"/>
              <a:t>thiết</a:t>
            </a:r>
            <a:r>
              <a:rPr lang="en-US" sz="3600" dirty="0" smtClean="0"/>
              <a:t> </a:t>
            </a:r>
            <a:r>
              <a:rPr lang="en-US" sz="3600" dirty="0" err="1" smtClean="0"/>
              <a:t>bị</a:t>
            </a:r>
            <a:r>
              <a:rPr lang="en-US" sz="3600" dirty="0" smtClean="0"/>
              <a:t> </a:t>
            </a:r>
            <a:r>
              <a:rPr lang="en-US" sz="3600" dirty="0" err="1" smtClean="0"/>
              <a:t>từ</a:t>
            </a:r>
            <a:r>
              <a:rPr lang="en-US" sz="3600" dirty="0" smtClean="0"/>
              <a:t> </a:t>
            </a:r>
            <a:r>
              <a:rPr lang="en-US" sz="3600" dirty="0" err="1" smtClean="0"/>
              <a:t>nhỏ</a:t>
            </a:r>
            <a:r>
              <a:rPr lang="en-US" sz="3600" dirty="0" smtClean="0"/>
              <a:t> </a:t>
            </a:r>
            <a:r>
              <a:rPr lang="en-US" sz="3600" dirty="0" err="1" smtClean="0"/>
              <a:t>tới</a:t>
            </a:r>
            <a:r>
              <a:rPr lang="en-US" sz="3600" dirty="0" smtClean="0"/>
              <a:t> </a:t>
            </a:r>
            <a:r>
              <a:rPr lang="en-US" sz="3600" dirty="0" err="1" smtClean="0"/>
              <a:t>lớn</a:t>
            </a:r>
            <a:endParaRPr lang="en-US" sz="3600" dirty="0"/>
          </a:p>
        </p:txBody>
      </p:sp>
      <p:pic>
        <p:nvPicPr>
          <p:cNvPr id="1026" name="Picture 2" descr="Image result for respons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76600"/>
            <a:ext cx="5490454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97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Responsive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float </a:t>
            </a:r>
            <a:r>
              <a:rPr lang="en-US" dirty="0" err="1" smtClean="0"/>
              <a:t>và</a:t>
            </a:r>
            <a:r>
              <a:rPr lang="en-US" dirty="0" smtClean="0"/>
              <a:t> clear float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grid </a:t>
            </a:r>
            <a:r>
              <a:rPr lang="en-US" dirty="0" err="1" smtClean="0"/>
              <a:t>của</a:t>
            </a:r>
            <a:r>
              <a:rPr lang="en-US" dirty="0" smtClean="0"/>
              <a:t> CSS framework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FlexBox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2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float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84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66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Responsive</vt:lpstr>
      <vt:lpstr>Mục tiêu</vt:lpstr>
      <vt:lpstr>Khái niệm</vt:lpstr>
      <vt:lpstr>Cách làm Responsive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</dc:title>
  <dc:creator>Huy Pham Ngoc</dc:creator>
  <cp:lastModifiedBy>Huy Pham Ngoc</cp:lastModifiedBy>
  <cp:revision>13</cp:revision>
  <dcterms:created xsi:type="dcterms:W3CDTF">2006-08-16T00:00:00Z</dcterms:created>
  <dcterms:modified xsi:type="dcterms:W3CDTF">2018-05-23T23:21:30Z</dcterms:modified>
</cp:coreProperties>
</file>