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7" r:id="rId10"/>
    <p:sldId id="268" r:id="rId11"/>
    <p:sldId id="269" r:id="rId12"/>
    <p:sldId id="270" r:id="rId13"/>
    <p:sldId id="264" r:id="rId14"/>
    <p:sldId id="265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HTML-CSS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 </a:t>
            </a:r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Ngọc</a:t>
            </a:r>
            <a:r>
              <a:rPr lang="en-US" dirty="0" smtClean="0"/>
              <a:t> </a:t>
            </a:r>
            <a:r>
              <a:rPr lang="en-US" dirty="0" err="1" smtClean="0"/>
              <a:t>Huy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82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 smtClean="0"/>
          </a:p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endParaRPr lang="en-US" dirty="0" smtClean="0"/>
          </a:p>
          <a:p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HTML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HTML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527" y="3962400"/>
            <a:ext cx="2857500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077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tính-Gía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trưng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endParaRPr lang="en-US" dirty="0" smtClean="0"/>
          </a:p>
          <a:p>
            <a:pPr lvl="1"/>
            <a:r>
              <a:rPr lang="en-US" dirty="0" err="1" smtClean="0"/>
              <a:t>Màu</a:t>
            </a:r>
            <a:r>
              <a:rPr lang="en-US" dirty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: color,</a:t>
            </a:r>
          </a:p>
          <a:p>
            <a:pPr lvl="1"/>
            <a:r>
              <a:rPr lang="en-US" dirty="0" err="1" smtClean="0"/>
              <a:t>Cỡ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: font-size</a:t>
            </a:r>
            <a:endParaRPr lang="en-US" dirty="0"/>
          </a:p>
          <a:p>
            <a:pPr lvl="1"/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: background-color</a:t>
            </a:r>
          </a:p>
          <a:p>
            <a:r>
              <a:rPr lang="en-US" dirty="0" err="1" smtClean="0"/>
              <a:t>Gía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endParaRPr lang="en-US" dirty="0" smtClean="0"/>
          </a:p>
          <a:p>
            <a:pPr lvl="1"/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HTML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184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514600"/>
            <a:ext cx="8229600" cy="14478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ta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tính-giá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734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endParaRPr lang="en-US" dirty="0" smtClean="0"/>
          </a:p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HTML</a:t>
            </a:r>
          </a:p>
          <a:p>
            <a:r>
              <a:rPr lang="en-US" dirty="0" smtClean="0"/>
              <a:t>CSS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endParaRPr lang="en-US" dirty="0" smtClean="0"/>
          </a:p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nhúng</a:t>
            </a:r>
            <a:r>
              <a:rPr lang="en-US" dirty="0" smtClean="0"/>
              <a:t> CSS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smtClean="0"/>
              <a:t>HTML</a:t>
            </a:r>
          </a:p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2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, video</a:t>
            </a:r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: H1, p, a, </a:t>
            </a:r>
          </a:p>
          <a:p>
            <a:pPr lvl="1"/>
            <a:r>
              <a:rPr lang="en-US" dirty="0" err="1" smtClean="0"/>
              <a:t>Chènh</a:t>
            </a:r>
            <a:r>
              <a:rPr lang="en-US" dirty="0" smtClean="0"/>
              <a:t> video,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, link</a:t>
            </a:r>
          </a:p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5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Thanh you!</a:t>
            </a:r>
            <a:endParaRPr lang="en-US" dirty="0"/>
          </a:p>
        </p:txBody>
      </p:sp>
      <p:pic>
        <p:nvPicPr>
          <p:cNvPr id="4" name="Picture 2" descr="Káº¿t quáº£ hÃ¬nh áº£nh cho Q &amp; 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463006"/>
            <a:ext cx="571500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811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H</a:t>
            </a:r>
            <a:r>
              <a:rPr lang="en-US" dirty="0" err="1"/>
              <a:t>yper</a:t>
            </a:r>
            <a:r>
              <a:rPr lang="en-US" b="1" dirty="0" err="1"/>
              <a:t>T</a:t>
            </a:r>
            <a:r>
              <a:rPr lang="en-US" dirty="0" err="1"/>
              <a:t>ext</a:t>
            </a:r>
            <a:r>
              <a:rPr lang="en-US" dirty="0"/>
              <a:t> </a:t>
            </a:r>
            <a:r>
              <a:rPr lang="en-US" b="1" dirty="0"/>
              <a:t>M</a:t>
            </a:r>
            <a:r>
              <a:rPr lang="en-US" dirty="0"/>
              <a:t>arkup </a:t>
            </a:r>
            <a:r>
              <a:rPr lang="en-US" b="1" dirty="0" smtClean="0"/>
              <a:t>L</a:t>
            </a:r>
            <a:r>
              <a:rPr lang="en-US" dirty="0" smtClean="0"/>
              <a:t>anguage </a:t>
            </a:r>
            <a:r>
              <a:rPr lang="en-US" dirty="0" smtClean="0"/>
              <a:t>–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siêu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web</a:t>
            </a:r>
          </a:p>
          <a:p>
            <a:r>
              <a:rPr lang="vi-VN" dirty="0" smtClean="0"/>
              <a:t>HTML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vi-VN" dirty="0"/>
              <a:t> </a:t>
            </a:r>
            <a:r>
              <a:rPr lang="vi-VN" dirty="0" smtClean="0"/>
              <a:t>Tim Berners-Lee</a:t>
            </a:r>
            <a:endParaRPr lang="en-US" dirty="0" smtClean="0"/>
          </a:p>
          <a:p>
            <a:r>
              <a:rPr lang="en-US" dirty="0" smtClean="0"/>
              <a:t>HTML CSS </a:t>
            </a:r>
            <a:r>
              <a:rPr lang="en-US" dirty="0" err="1" smtClean="0"/>
              <a:t>và</a:t>
            </a:r>
            <a:r>
              <a:rPr lang="en-US" dirty="0" smtClean="0"/>
              <a:t> JavaScript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r>
              <a:rPr lang="en-US" dirty="0" smtClean="0"/>
              <a:t> </a:t>
            </a:r>
            <a:r>
              <a:rPr lang="en-US" dirty="0" err="1" smtClean="0"/>
              <a:t>kĩ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WWW</a:t>
            </a:r>
          </a:p>
          <a:p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HTML5</a:t>
            </a:r>
          </a:p>
        </p:txBody>
      </p:sp>
    </p:spTree>
    <p:extLst>
      <p:ext uri="{BB962C8B-B14F-4D97-AF65-F5344CB8AC3E}">
        <p14:creationId xmlns:p14="http://schemas.microsoft.com/office/powerpoint/2010/main" val="154671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HTML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1447800"/>
            <a:ext cx="5105400" cy="3505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38400" y="5345668"/>
            <a:ext cx="362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HTML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đuôi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.html </a:t>
            </a:r>
            <a:r>
              <a:rPr lang="en-US" dirty="0" err="1" smtClean="0"/>
              <a:t>hoặc</a:t>
            </a:r>
            <a:r>
              <a:rPr lang="en-US" dirty="0" smtClean="0"/>
              <a:t> .</a:t>
            </a:r>
            <a:r>
              <a:rPr lang="en-US" dirty="0" err="1" smtClean="0"/>
              <a:t>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88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Phần</a:t>
            </a:r>
            <a:r>
              <a:rPr lang="en-US" dirty="0" smtClean="0"/>
              <a:t> &lt;head&gt;&lt;/head&gt;</a:t>
            </a:r>
          </a:p>
          <a:p>
            <a:pPr lvl="1"/>
            <a:r>
              <a:rPr lang="en-US" sz="3200" dirty="0" err="1" smtClean="0"/>
              <a:t>Chứa</a:t>
            </a:r>
            <a:r>
              <a:rPr lang="en-US" sz="3200" dirty="0" smtClean="0"/>
              <a:t> </a:t>
            </a:r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mô</a:t>
            </a:r>
            <a:r>
              <a:rPr lang="en-US" sz="3200" dirty="0" smtClean="0"/>
              <a:t> </a:t>
            </a:r>
            <a:r>
              <a:rPr lang="en-US" sz="3200" dirty="0" err="1" smtClean="0"/>
              <a:t>tả</a:t>
            </a:r>
            <a:r>
              <a:rPr lang="en-US" sz="3200" dirty="0" smtClean="0"/>
              <a:t> </a:t>
            </a:r>
            <a:r>
              <a:rPr lang="en-US" sz="3200" dirty="0" err="1" smtClean="0"/>
              <a:t>cho</a:t>
            </a:r>
            <a:r>
              <a:rPr lang="en-US" sz="3200" dirty="0" smtClean="0"/>
              <a:t> </a:t>
            </a:r>
            <a:r>
              <a:rPr lang="en-US" sz="3200" dirty="0" err="1" smtClean="0"/>
              <a:t>trang</a:t>
            </a:r>
            <a:endParaRPr lang="en-US" sz="3200" dirty="0" smtClean="0"/>
          </a:p>
          <a:p>
            <a:r>
              <a:rPr lang="en-US" dirty="0" err="1" smtClean="0"/>
              <a:t>Phần</a:t>
            </a:r>
            <a:r>
              <a:rPr lang="en-US" dirty="0" smtClean="0"/>
              <a:t> &lt;body&gt;&lt;/body&gt;</a:t>
            </a:r>
          </a:p>
          <a:p>
            <a:pPr lvl="1"/>
            <a:r>
              <a:rPr lang="en-US" sz="3200" dirty="0" err="1" smtClean="0"/>
              <a:t>Chứa</a:t>
            </a:r>
            <a:r>
              <a:rPr lang="en-US" sz="3200" dirty="0" smtClean="0"/>
              <a:t> </a:t>
            </a:r>
            <a:r>
              <a:rPr lang="en-US" sz="3200" dirty="0" err="1" smtClean="0"/>
              <a:t>nội</a:t>
            </a:r>
            <a:r>
              <a:rPr lang="en-US" sz="3200" dirty="0" smtClean="0"/>
              <a:t> dung </a:t>
            </a:r>
            <a:r>
              <a:rPr lang="en-US" sz="3200" dirty="0" err="1" smtClean="0"/>
              <a:t>trang</a:t>
            </a:r>
            <a:r>
              <a:rPr lang="en-US" sz="3200" dirty="0" smtClean="0"/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323193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120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/>
              <a:t>HTML</a:t>
            </a:r>
            <a:endParaRPr lang="en-US" dirty="0" smtClean="0"/>
          </a:p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endParaRPr lang="en-US" dirty="0" smtClean="0"/>
          </a:p>
          <a:p>
            <a:pPr lvl="1"/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: &lt;head&gt;&lt;/head&gt;, etc..</a:t>
            </a:r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r>
              <a:rPr lang="en-US" dirty="0" smtClean="0"/>
              <a:t>: &lt;</a:t>
            </a:r>
            <a:r>
              <a:rPr lang="en-US" dirty="0" err="1" smtClean="0"/>
              <a:t>img</a:t>
            </a:r>
            <a:r>
              <a:rPr lang="en-US" dirty="0" smtClean="0"/>
              <a:t> ../&gt;</a:t>
            </a:r>
          </a:p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lvl="1"/>
            <a:r>
              <a:rPr lang="en-US" dirty="0" err="1" smtClean="0"/>
              <a:t>Thẻ</a:t>
            </a:r>
            <a:r>
              <a:rPr lang="en-US" dirty="0" smtClean="0"/>
              <a:t> link</a:t>
            </a:r>
            <a:r>
              <a:rPr lang="vi-VN" dirty="0" smtClean="0"/>
              <a:t>: a</a:t>
            </a:r>
            <a:endParaRPr lang="en-US" dirty="0" smtClean="0"/>
          </a:p>
          <a:p>
            <a:pPr lvl="1"/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vi-VN" dirty="0" smtClean="0"/>
              <a:t>: p</a:t>
            </a:r>
            <a:endParaRPr lang="en-US" dirty="0" smtClean="0"/>
          </a:p>
          <a:p>
            <a:pPr lvl="1"/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, video…</a:t>
            </a:r>
            <a:r>
              <a:rPr lang="vi-VN" smtClean="0"/>
              <a:t>: audio, video, source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362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CSS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CSS</a:t>
            </a:r>
            <a:r>
              <a:rPr lang="en-US" dirty="0"/>
              <a:t> 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Cascading Style </a:t>
            </a:r>
            <a:r>
              <a:rPr lang="en-US" dirty="0" smtClean="0"/>
              <a:t>Sheets</a:t>
            </a:r>
          </a:p>
          <a:p>
            <a:r>
              <a:rPr lang="en-US" b="1" dirty="0"/>
              <a:t>T</a:t>
            </a:r>
            <a:r>
              <a:rPr lang="vi-VN" b="1" dirty="0" smtClean="0"/>
              <a:t>ìm </a:t>
            </a:r>
            <a:r>
              <a:rPr lang="vi-VN" b="1" dirty="0"/>
              <a:t>và định dạng</a:t>
            </a:r>
            <a:r>
              <a:rPr lang="vi-VN" dirty="0"/>
              <a:t> lại các phần tử được tạo ra bởi các ngôn ngữ đánh dấu </a:t>
            </a:r>
            <a:r>
              <a:rPr lang="vi-VN" dirty="0" smtClean="0"/>
              <a:t>(</a:t>
            </a:r>
            <a:r>
              <a:rPr lang="en-US" dirty="0" smtClean="0"/>
              <a:t>HTML, XHTML</a:t>
            </a:r>
            <a:r>
              <a:rPr lang="vi-VN" dirty="0" smtClean="0"/>
              <a:t>)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đẹp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12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Nhúng</a:t>
            </a:r>
            <a:r>
              <a:rPr lang="en-US" dirty="0" smtClean="0"/>
              <a:t> CSS </a:t>
            </a:r>
            <a:r>
              <a:rPr lang="en-US" dirty="0" err="1" smtClean="0"/>
              <a:t>vào</a:t>
            </a:r>
            <a:r>
              <a:rPr lang="en-US" dirty="0" smtClean="0"/>
              <a:t>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“style”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&lt;</a:t>
            </a:r>
            <a:r>
              <a:rPr lang="en-US" dirty="0">
                <a:solidFill>
                  <a:srgbClr val="FF0000"/>
                </a:solidFill>
              </a:rPr>
              <a:t>p style="color: red;"&gt;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/>
              <a:t>Nhúng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&lt;style &gt;&lt;/style&gt;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&lt;style&gt;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p{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	color</a:t>
            </a:r>
            <a:r>
              <a:rPr lang="en-US" dirty="0">
                <a:solidFill>
                  <a:srgbClr val="FF0000"/>
                </a:solidFill>
              </a:rPr>
              <a:t>: red;</a:t>
            </a:r>
            <a:endParaRPr lang="en-US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}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&lt;/style&gt;</a:t>
            </a:r>
          </a:p>
          <a:p>
            <a:r>
              <a:rPr lang="en-US" dirty="0" err="1" smtClean="0"/>
              <a:t>Nhúng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&lt;link&gt; </a:t>
            </a:r>
            <a:r>
              <a:rPr lang="en-US" dirty="0" err="1" smtClean="0"/>
              <a:t>trong</a:t>
            </a:r>
            <a:r>
              <a:rPr lang="en-US" dirty="0" smtClean="0"/>
              <a:t> &lt;head&gt;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{</a:t>
            </a:r>
          </a:p>
          <a:p>
            <a:pPr marL="857250" lvl="2" indent="0">
              <a:buNone/>
            </a:pP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: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/>
              <a:t>;</a:t>
            </a:r>
            <a:endParaRPr lang="en-US" dirty="0" smtClean="0"/>
          </a:p>
          <a:p>
            <a:pPr marL="857250" lvl="2" indent="0">
              <a:buNone/>
            </a:pP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: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;</a:t>
            </a:r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}</a:t>
            </a:r>
          </a:p>
          <a:p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: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, id, class,..</a:t>
            </a:r>
          </a:p>
          <a:p>
            <a:r>
              <a:rPr lang="en-US" dirty="0" smtClean="0"/>
              <a:t>Id, class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28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/>
          <a:lstStyle/>
          <a:p>
            <a:pPr marL="0" indent="0">
              <a:buNone/>
            </a:pPr>
            <a:r>
              <a:rPr lang="en-US" sz="3500" dirty="0" err="1" smtClean="0"/>
              <a:t>Vậy</a:t>
            </a:r>
            <a:r>
              <a:rPr lang="en-US" sz="3500" dirty="0" smtClean="0"/>
              <a:t> </a:t>
            </a:r>
            <a:r>
              <a:rPr lang="en-US" sz="3500" dirty="0" err="1" smtClean="0"/>
              <a:t>để</a:t>
            </a:r>
            <a:r>
              <a:rPr lang="en-US" sz="3500" dirty="0" smtClean="0"/>
              <a:t> </a:t>
            </a:r>
            <a:r>
              <a:rPr lang="en-US" sz="3500" dirty="0" err="1" smtClean="0"/>
              <a:t>viết</a:t>
            </a:r>
            <a:r>
              <a:rPr lang="en-US" sz="3500" dirty="0" smtClean="0"/>
              <a:t> </a:t>
            </a:r>
            <a:r>
              <a:rPr lang="en-US" sz="3500" dirty="0" err="1" smtClean="0"/>
              <a:t>được</a:t>
            </a:r>
            <a:r>
              <a:rPr lang="en-US" sz="3500" dirty="0" smtClean="0"/>
              <a:t> CSS </a:t>
            </a:r>
            <a:r>
              <a:rPr lang="en-US" sz="3500" dirty="0" err="1" smtClean="0"/>
              <a:t>thì</a:t>
            </a:r>
            <a:r>
              <a:rPr lang="en-US" sz="3500" dirty="0" smtClean="0"/>
              <a:t> </a:t>
            </a:r>
            <a:r>
              <a:rPr lang="en-US" sz="3500" dirty="0" err="1" smtClean="0"/>
              <a:t>cần</a:t>
            </a:r>
            <a:r>
              <a:rPr lang="en-US" sz="3500" dirty="0" smtClean="0"/>
              <a:t> … </a:t>
            </a:r>
            <a:r>
              <a:rPr lang="en-US" sz="3500" dirty="0" err="1" smtClean="0"/>
              <a:t>gì</a:t>
            </a:r>
            <a:r>
              <a:rPr lang="en-US" sz="3500" dirty="0" smtClean="0"/>
              <a:t>?</a:t>
            </a:r>
            <a:endParaRPr lang="en-GB" sz="3500" dirty="0"/>
          </a:p>
        </p:txBody>
      </p:sp>
      <p:pic>
        <p:nvPicPr>
          <p:cNvPr id="4" name="Picture 2" descr="Káº¿t quáº£ hÃ¬nh áº£nh cho thin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971799"/>
            <a:ext cx="2286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own Arrow 7"/>
          <p:cNvSpPr/>
          <p:nvPr/>
        </p:nvSpPr>
        <p:spPr>
          <a:xfrm>
            <a:off x="1981200" y="2667000"/>
            <a:ext cx="990600" cy="1295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762000" y="4114799"/>
            <a:ext cx="3200400" cy="1295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Vùng</a:t>
            </a:r>
            <a:r>
              <a:rPr lang="en-US" sz="2400" dirty="0" smtClean="0"/>
              <a:t> </a:t>
            </a:r>
            <a:r>
              <a:rPr lang="en-US" sz="2400" dirty="0" err="1" smtClean="0"/>
              <a:t>chọn</a:t>
            </a:r>
            <a:endParaRPr lang="en-US" sz="2400" dirty="0" smtClean="0"/>
          </a:p>
          <a:p>
            <a:pPr algn="ctr"/>
            <a:r>
              <a:rPr lang="en-US" sz="2400" dirty="0" err="1" smtClean="0"/>
              <a:t>Thuộc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endParaRPr lang="en-US" sz="2400" dirty="0" smtClean="0"/>
          </a:p>
          <a:p>
            <a:pPr algn="ctr"/>
            <a:r>
              <a:rPr lang="en-US" sz="2400" dirty="0" err="1" smtClean="0"/>
              <a:t>Gía</a:t>
            </a:r>
            <a:r>
              <a:rPr lang="en-US" sz="2400" dirty="0" smtClean="0"/>
              <a:t> </a:t>
            </a:r>
            <a:r>
              <a:rPr lang="en-US" sz="2400" dirty="0" err="1" smtClean="0"/>
              <a:t>trị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75594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333</Words>
  <Application>Microsoft Office PowerPoint</Application>
  <PresentationFormat>On-screen Show (4:3)</PresentationFormat>
  <Paragraphs>75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HTML-CSS</vt:lpstr>
      <vt:lpstr>HTML là gì</vt:lpstr>
      <vt:lpstr>Ví dụ HTML</vt:lpstr>
      <vt:lpstr>Phần chính của trang HTML</vt:lpstr>
      <vt:lpstr>Tag HTML</vt:lpstr>
      <vt:lpstr>CSS là gì</vt:lpstr>
      <vt:lpstr>Nhúng CSS vào HTML</vt:lpstr>
      <vt:lpstr>Cách viết CSS</vt:lpstr>
      <vt:lpstr>PowerPoint Presentation</vt:lpstr>
      <vt:lpstr>Vùng chọn</vt:lpstr>
      <vt:lpstr>Thuộc tính-Gía trị</vt:lpstr>
      <vt:lpstr>PowerPoint Presentation</vt:lpstr>
      <vt:lpstr>Tóm tắt nội dung</vt:lpstr>
      <vt:lpstr>Ví dụ Thực Hành</vt:lpstr>
      <vt:lpstr>Thanh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HTML-CSS</dc:title>
  <dc:creator>Huy Pham Ngoc</dc:creator>
  <cp:lastModifiedBy>Huy Pham Ngoc</cp:lastModifiedBy>
  <cp:revision>87</cp:revision>
  <dcterms:created xsi:type="dcterms:W3CDTF">2006-08-16T00:00:00Z</dcterms:created>
  <dcterms:modified xsi:type="dcterms:W3CDTF">2018-06-27T10:20:33Z</dcterms:modified>
</cp:coreProperties>
</file>