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77" r:id="rId8"/>
    <p:sldId id="262" r:id="rId9"/>
    <p:sldId id="264" r:id="rId10"/>
    <p:sldId id="276" r:id="rId11"/>
    <p:sldId id="263" r:id="rId12"/>
    <p:sldId id="265" r:id="rId13"/>
    <p:sldId id="266" r:id="rId14"/>
    <p:sldId id="274" r:id="rId15"/>
    <p:sldId id="275" r:id="rId16"/>
    <p:sldId id="267" r:id="rId17"/>
    <p:sldId id="268" r:id="rId18"/>
    <p:sldId id="272" r:id="rId19"/>
    <p:sldId id="269" r:id="rId20"/>
    <p:sldId id="270" r:id="rId21"/>
    <p:sldId id="273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8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 </a:t>
            </a:r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Khởi</a:t>
            </a:r>
            <a:r>
              <a:rPr lang="en-GB" dirty="0" smtClean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endParaRPr lang="en-GB" dirty="0" smtClean="0"/>
          </a:p>
          <a:p>
            <a:r>
              <a:rPr lang="en-GB" dirty="0" err="1" smtClean="0"/>
              <a:t>Khởi</a:t>
            </a:r>
            <a:r>
              <a:rPr lang="en-GB" dirty="0" smtClean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: $, _,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chữ</a:t>
            </a:r>
            <a:endParaRPr lang="en-GB" dirty="0" smtClean="0"/>
          </a:p>
          <a:p>
            <a:r>
              <a:rPr lang="en-GB" dirty="0" err="1" smtClean="0"/>
              <a:t>Biến</a:t>
            </a:r>
            <a:r>
              <a:rPr lang="en-GB" dirty="0" smtClean="0"/>
              <a:t> JS </a:t>
            </a:r>
            <a:r>
              <a:rPr lang="en-GB" dirty="0" err="1" smtClean="0"/>
              <a:t>phải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duy</a:t>
            </a:r>
            <a:r>
              <a:rPr lang="en-GB" dirty="0" smtClean="0"/>
              <a:t> </a:t>
            </a:r>
            <a:r>
              <a:rPr lang="en-GB" dirty="0" err="1" smtClean="0"/>
              <a:t>nhất</a:t>
            </a:r>
            <a:endParaRPr lang="en-GB" dirty="0" smtClean="0"/>
          </a:p>
          <a:p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trùng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khóa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JS</a:t>
            </a:r>
          </a:p>
          <a:p>
            <a:pPr lvl="1"/>
            <a:r>
              <a:rPr lang="en-GB" dirty="0" err="1" smtClean="0"/>
              <a:t>Typeof</a:t>
            </a:r>
            <a:endParaRPr lang="en-GB" dirty="0" smtClean="0"/>
          </a:p>
          <a:p>
            <a:pPr lvl="1"/>
            <a:r>
              <a:rPr lang="en-GB" dirty="0" err="1" smtClean="0"/>
              <a:t>Var</a:t>
            </a:r>
            <a:endParaRPr lang="en-GB" dirty="0" smtClean="0"/>
          </a:p>
          <a:p>
            <a:pPr lvl="1"/>
            <a:r>
              <a:rPr lang="en-GB" dirty="0" err="1"/>
              <a:t>U</a:t>
            </a:r>
            <a:r>
              <a:rPr lang="en-GB" dirty="0" err="1" smtClean="0"/>
              <a:t>ndefine</a:t>
            </a:r>
            <a:r>
              <a:rPr lang="en-GB" dirty="0" smtClean="0"/>
              <a:t>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0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GB" dirty="0" err="1" smtClean="0"/>
              <a:t>Kiểu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Kiểu</a:t>
            </a:r>
            <a:r>
              <a:rPr lang="en-GB" dirty="0" smtClean="0"/>
              <a:t> </a:t>
            </a:r>
            <a:r>
              <a:rPr lang="en-GB" dirty="0" err="1" smtClean="0"/>
              <a:t>nguyên</a:t>
            </a:r>
            <a:r>
              <a:rPr lang="en-GB" dirty="0" smtClean="0"/>
              <a:t> </a:t>
            </a:r>
            <a:r>
              <a:rPr lang="en-GB" dirty="0" err="1" smtClean="0"/>
              <a:t>thủy</a:t>
            </a:r>
            <a:endParaRPr lang="en-GB" dirty="0" smtClean="0"/>
          </a:p>
          <a:p>
            <a:pPr lvl="1"/>
            <a:r>
              <a:rPr lang="en-GB" dirty="0" err="1"/>
              <a:t>b</a:t>
            </a:r>
            <a:r>
              <a:rPr lang="en-GB" dirty="0" err="1" smtClean="0"/>
              <a:t>ollean</a:t>
            </a:r>
            <a:r>
              <a:rPr lang="en-GB" dirty="0" smtClean="0"/>
              <a:t>: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r>
              <a:rPr lang="en-GB" dirty="0" smtClean="0"/>
              <a:t> true/false</a:t>
            </a:r>
          </a:p>
          <a:p>
            <a:pPr lvl="1"/>
            <a:r>
              <a:rPr lang="en-GB" dirty="0" smtClean="0"/>
              <a:t>null</a:t>
            </a:r>
          </a:p>
          <a:p>
            <a:pPr lvl="1"/>
            <a:r>
              <a:rPr lang="en-US" dirty="0" err="1" smtClean="0"/>
              <a:t>undefine</a:t>
            </a:r>
            <a:r>
              <a:rPr lang="en-US" dirty="0" smtClean="0"/>
              <a:t> 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tring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pPr lvl="1"/>
            <a:r>
              <a:rPr lang="en-US" dirty="0" smtClean="0"/>
              <a:t>symbol</a:t>
            </a:r>
            <a:endParaRPr lang="en-GB" dirty="0" smtClean="0"/>
          </a:p>
          <a:p>
            <a:r>
              <a:rPr lang="en-GB" dirty="0" err="1" smtClean="0"/>
              <a:t>Kiểu</a:t>
            </a:r>
            <a:r>
              <a:rPr lang="en-GB" dirty="0" smtClean="0"/>
              <a:t> object: array, number, date,…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9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endParaRPr lang="en-GB" dirty="0" smtClean="0"/>
          </a:p>
          <a:p>
            <a:r>
              <a:rPr lang="en-GB" dirty="0" err="1" smtClean="0"/>
              <a:t>Typeof</a:t>
            </a:r>
            <a:endParaRPr lang="en-GB" dirty="0" smtClean="0"/>
          </a:p>
          <a:p>
            <a:r>
              <a:rPr lang="en-GB" dirty="0" smtClean="0"/>
              <a:t>New</a:t>
            </a:r>
          </a:p>
          <a:p>
            <a:r>
              <a:rPr lang="en-GB" dirty="0" smtClean="0"/>
              <a:t>So </a:t>
            </a:r>
            <a:r>
              <a:rPr lang="en-GB" dirty="0" err="1" smtClean="0"/>
              <a:t>sánh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=</a:t>
            </a:r>
          </a:p>
          <a:p>
            <a:r>
              <a:rPr lang="en-GB" dirty="0" smtClean="0"/>
              <a:t>So </a:t>
            </a:r>
            <a:r>
              <a:rPr lang="en-GB" dirty="0" err="1" smtClean="0"/>
              <a:t>sánh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===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257800"/>
            <a:ext cx="453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Môt</a:t>
            </a:r>
            <a:r>
              <a:rPr lang="en-GB" sz="2400" dirty="0" smtClean="0"/>
              <a:t> </a:t>
            </a:r>
            <a:r>
              <a:rPr lang="en-GB" sz="2400" dirty="0" err="1" smtClean="0"/>
              <a:t>số</a:t>
            </a:r>
            <a:r>
              <a:rPr lang="en-GB" sz="2400" dirty="0" smtClean="0"/>
              <a:t> </a:t>
            </a:r>
            <a:r>
              <a:rPr lang="en-GB" sz="2400" dirty="0" err="1" smtClean="0"/>
              <a:t>toán</a:t>
            </a:r>
            <a:r>
              <a:rPr lang="en-GB" sz="2400" dirty="0" smtClean="0"/>
              <a:t> </a:t>
            </a:r>
            <a:r>
              <a:rPr lang="en-GB" sz="2400" dirty="0" err="1" smtClean="0"/>
              <a:t>tử</a:t>
            </a:r>
            <a:r>
              <a:rPr lang="en-GB" sz="2400" dirty="0" smtClean="0"/>
              <a:t> </a:t>
            </a:r>
            <a:r>
              <a:rPr lang="en-GB" sz="2400" dirty="0" err="1" smtClean="0"/>
              <a:t>đáng</a:t>
            </a:r>
            <a:r>
              <a:rPr lang="en-GB" sz="2400" dirty="0" smtClean="0"/>
              <a:t> </a:t>
            </a:r>
            <a:r>
              <a:rPr lang="en-GB" sz="2400" dirty="0" err="1" smtClean="0"/>
              <a:t>chú</a:t>
            </a:r>
            <a:r>
              <a:rPr lang="en-GB" sz="2400" dirty="0" smtClean="0"/>
              <a:t> ý </a:t>
            </a:r>
            <a:r>
              <a:rPr lang="en-GB" sz="2400" dirty="0" err="1" smtClean="0"/>
              <a:t>trong</a:t>
            </a:r>
            <a:r>
              <a:rPr lang="en-GB" sz="2400" dirty="0" smtClean="0"/>
              <a:t> JS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890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r>
              <a:rPr lang="en-GB" dirty="0" smtClean="0"/>
              <a:t> so </a:t>
            </a:r>
            <a:r>
              <a:rPr lang="en-GB" dirty="0" err="1" smtClean="0"/>
              <a:t>sánh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GB" dirty="0" err="1" smtClean="0"/>
              <a:t>Var</a:t>
            </a:r>
            <a:r>
              <a:rPr lang="en-GB" dirty="0" smtClean="0"/>
              <a:t> x = ‘5’;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y = 5’;</a:t>
            </a:r>
          </a:p>
          <a:p>
            <a:r>
              <a:rPr lang="en-GB" dirty="0" smtClean="0"/>
              <a:t>Alert(x = y)</a:t>
            </a:r>
          </a:p>
          <a:p>
            <a:r>
              <a:rPr lang="en-GB" dirty="0" smtClean="0"/>
              <a:t>Alert (x===y)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4648200"/>
            <a:ext cx="28472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x = y =&gt; true</a:t>
            </a:r>
          </a:p>
          <a:p>
            <a:r>
              <a:rPr lang="en-GB" sz="3200" dirty="0" smtClean="0"/>
              <a:t>X === </a:t>
            </a:r>
            <a:r>
              <a:rPr lang="en-GB" sz="3200" dirty="0"/>
              <a:t>y</a:t>
            </a:r>
            <a:r>
              <a:rPr lang="en-GB" sz="3200" dirty="0" smtClean="0"/>
              <a:t> =&gt;  false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2457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Câu</a:t>
            </a:r>
            <a:r>
              <a:rPr lang="en-GB" dirty="0" smtClean="0"/>
              <a:t> </a:t>
            </a:r>
            <a:r>
              <a:rPr lang="en-GB" dirty="0" err="1" smtClean="0"/>
              <a:t>hỏi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GB" dirty="0" err="1" smtClean="0"/>
              <a:t>Var</a:t>
            </a:r>
            <a:r>
              <a:rPr lang="en-GB" dirty="0" smtClean="0"/>
              <a:t> x = 5;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y = “T3H”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z = x + y;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355812"/>
            <a:ext cx="4604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Kết</a:t>
            </a:r>
            <a:r>
              <a:rPr lang="en-GB" sz="3200" dirty="0" smtClean="0"/>
              <a:t> </a:t>
            </a:r>
            <a:r>
              <a:rPr lang="en-GB" sz="3200" dirty="0" err="1" smtClean="0"/>
              <a:t>quả</a:t>
            </a:r>
            <a:r>
              <a:rPr lang="en-GB" sz="3200" dirty="0" smtClean="0"/>
              <a:t> </a:t>
            </a:r>
            <a:r>
              <a:rPr lang="en-GB" sz="3200" dirty="0" err="1" smtClean="0"/>
              <a:t>trong</a:t>
            </a:r>
            <a:r>
              <a:rPr lang="en-GB" sz="3200" dirty="0" smtClean="0"/>
              <a:t> JS </a:t>
            </a:r>
            <a:r>
              <a:rPr lang="en-GB" sz="3200" dirty="0" err="1" smtClean="0"/>
              <a:t>trên</a:t>
            </a:r>
            <a:r>
              <a:rPr lang="en-GB" sz="3200" dirty="0" smtClean="0"/>
              <a:t> </a:t>
            </a:r>
            <a:r>
              <a:rPr lang="en-GB" sz="3200" dirty="0" err="1" smtClean="0"/>
              <a:t>là</a:t>
            </a:r>
            <a:r>
              <a:rPr lang="en-GB" sz="3200" dirty="0" smtClean="0"/>
              <a:t> </a:t>
            </a:r>
            <a:r>
              <a:rPr lang="en-GB" sz="3200" dirty="0" err="1" smtClean="0"/>
              <a:t>gì</a:t>
            </a:r>
            <a:r>
              <a:rPr lang="en-GB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20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Kết</a:t>
            </a:r>
            <a:r>
              <a:rPr lang="en-GB" dirty="0" smtClean="0"/>
              <a:t> </a:t>
            </a:r>
            <a:r>
              <a:rPr lang="en-GB" dirty="0" err="1" smtClean="0"/>
              <a:t>quả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576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5 + string  </a:t>
            </a:r>
            <a:r>
              <a:rPr lang="en-GB" dirty="0" err="1" smtClean="0"/>
              <a:t>tương</a:t>
            </a:r>
            <a:r>
              <a:rPr lang="en-GB" dirty="0" smtClean="0"/>
              <a:t> </a:t>
            </a:r>
            <a:r>
              <a:rPr lang="en-GB" dirty="0" err="1" smtClean="0"/>
              <a:t>đương</a:t>
            </a:r>
            <a:r>
              <a:rPr lang="en-GB" dirty="0" smtClean="0"/>
              <a:t> “5” + string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057400"/>
            <a:ext cx="1273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5T3H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397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Hai</a:t>
            </a:r>
            <a:r>
              <a:rPr lang="en-GB" dirty="0" smtClean="0"/>
              <a:t> </a:t>
            </a:r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en-GB" dirty="0" err="1" smtClean="0"/>
              <a:t>phổ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endParaRPr lang="en-GB" dirty="0" smtClean="0"/>
          </a:p>
          <a:p>
            <a:pPr marL="457200" lvl="1" indent="0">
              <a:buNone/>
            </a:pPr>
            <a:r>
              <a:rPr lang="en-US" dirty="0" err="1"/>
              <a:t>functionName</a:t>
            </a:r>
            <a:r>
              <a:rPr lang="en-US" dirty="0"/>
              <a:t> = new </a:t>
            </a:r>
            <a:r>
              <a:rPr lang="en-US" dirty="0" smtClean="0"/>
              <a:t>function(</a:t>
            </a:r>
            <a:r>
              <a:rPr lang="en-US" i="1" dirty="0" smtClean="0"/>
              <a:t>parameter</a:t>
            </a:r>
            <a:r>
              <a:rPr lang="en-US" dirty="0" smtClean="0"/>
              <a:t>){</a:t>
            </a:r>
            <a:endParaRPr lang="en-GB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Hoặc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function  </a:t>
            </a:r>
            <a:r>
              <a:rPr lang="en-US" dirty="0" err="1" smtClean="0"/>
              <a:t>functionName</a:t>
            </a:r>
            <a:r>
              <a:rPr lang="en-US" dirty="0" smtClean="0"/>
              <a:t>(</a:t>
            </a:r>
            <a:r>
              <a:rPr lang="en-US" i="1" dirty="0" smtClean="0"/>
              <a:t>parameter1</a:t>
            </a:r>
            <a:r>
              <a:rPr lang="en-US" dirty="0" smtClean="0"/>
              <a:t>){</a:t>
            </a:r>
            <a:endParaRPr lang="en-GB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514350" indent="-457200"/>
            <a:r>
              <a:rPr lang="en-US" dirty="0" smtClean="0"/>
              <a:t>Function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object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046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person = {}; </a:t>
            </a:r>
            <a:endParaRPr lang="en-US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person = new Object</a:t>
            </a:r>
            <a:r>
              <a:rPr lang="en-US" dirty="0" smtClean="0"/>
              <a:t>();</a:t>
            </a:r>
          </a:p>
          <a:p>
            <a:r>
              <a:rPr lang="en-GB" dirty="0" err="1" smtClean="0"/>
              <a:t>Thêm</a:t>
            </a:r>
            <a:r>
              <a:rPr lang="en-GB" dirty="0" smtClean="0"/>
              <a:t> </a:t>
            </a:r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: </a:t>
            </a:r>
            <a:r>
              <a:rPr lang="en-US" dirty="0"/>
              <a:t>person.name = ‘’;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1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r>
              <a:rPr lang="en-GB" dirty="0" err="1" smtClean="0"/>
              <a:t>trong</a:t>
            </a:r>
            <a:r>
              <a:rPr lang="en-GB" dirty="0" smtClean="0"/>
              <a:t> Object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91" y="1447799"/>
            <a:ext cx="5005388" cy="4309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706704" y="6085806"/>
            <a:ext cx="434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Function </a:t>
            </a:r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thể</a:t>
            </a:r>
            <a:r>
              <a:rPr lang="en-GB" sz="2400" dirty="0" smtClean="0"/>
              <a:t> </a:t>
            </a:r>
            <a:r>
              <a:rPr lang="en-GB" sz="2400" dirty="0" err="1" smtClean="0"/>
              <a:t>nằm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object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4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Mảng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name_array</a:t>
            </a:r>
            <a:r>
              <a:rPr lang="en-US" dirty="0"/>
              <a:t> = [];</a:t>
            </a:r>
            <a:endParaRPr lang="en-GB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name_array</a:t>
            </a:r>
            <a:r>
              <a:rPr lang="en-US" dirty="0"/>
              <a:t> = [1,2,3</a:t>
            </a:r>
            <a:r>
              <a:rPr lang="en-US" dirty="0" smtClean="0"/>
              <a:t>];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name_array</a:t>
            </a:r>
            <a:r>
              <a:rPr lang="en-US" dirty="0"/>
              <a:t> = new Array();</a:t>
            </a:r>
            <a:endParaRPr lang="en-GB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name_array</a:t>
            </a:r>
            <a:r>
              <a:rPr lang="en-US" dirty="0"/>
              <a:t> = new Array(1,2,3);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smtClean="0"/>
              <a:t> Object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object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9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JS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JS  </a:t>
            </a:r>
            <a:r>
              <a:rPr lang="en-US" dirty="0" err="1" smtClean="0"/>
              <a:t>trong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DOM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JS</a:t>
            </a:r>
          </a:p>
          <a:p>
            <a:pPr lvl="1"/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Mảng</a:t>
            </a:r>
            <a:endParaRPr lang="en-US" dirty="0" smtClean="0"/>
          </a:p>
          <a:p>
            <a:pPr lvl="1"/>
            <a:r>
              <a:rPr lang="en-US" dirty="0" smtClean="0"/>
              <a:t>Other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0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Hàm</a:t>
            </a:r>
            <a:r>
              <a:rPr lang="en-GB" dirty="0" smtClean="0"/>
              <a:t> </a:t>
            </a:r>
            <a:r>
              <a:rPr lang="en-GB" dirty="0" err="1" smtClean="0"/>
              <a:t>cơ</a:t>
            </a:r>
            <a:r>
              <a:rPr lang="en-GB" dirty="0" smtClean="0"/>
              <a:t> </a:t>
            </a:r>
            <a:r>
              <a:rPr lang="en-GB" dirty="0" err="1" smtClean="0"/>
              <a:t>bản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push (..) </a:t>
            </a:r>
            <a:r>
              <a:rPr lang="en-US" dirty="0" err="1"/>
              <a:t>để</a:t>
            </a:r>
            <a:r>
              <a:rPr lang="en-US" dirty="0"/>
              <a:t> add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 </a:t>
            </a:r>
            <a:endParaRPr lang="en-GB" dirty="0"/>
          </a:p>
          <a:p>
            <a:pPr lvl="0"/>
            <a:r>
              <a:rPr lang="en-US" dirty="0"/>
              <a:t>sort()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GB" dirty="0"/>
          </a:p>
          <a:p>
            <a:pPr lvl="0"/>
            <a:r>
              <a:rPr lang="en-US" dirty="0"/>
              <a:t>length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GB" dirty="0"/>
          </a:p>
          <a:p>
            <a:pPr lvl="0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[index]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index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3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Thêm</a:t>
            </a:r>
            <a:r>
              <a:rPr lang="en-GB" dirty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r>
              <a:rPr lang="en-GB" dirty="0" smtClean="0"/>
              <a:t> </a:t>
            </a:r>
            <a:r>
              <a:rPr lang="en-GB" dirty="0" err="1" smtClean="0"/>
              <a:t>mảng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301038" cy="23717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514600" y="5181599"/>
            <a:ext cx="5289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hai</a:t>
            </a:r>
            <a:r>
              <a:rPr lang="en-GB" sz="2400" dirty="0" smtClean="0"/>
              <a:t> </a:t>
            </a:r>
            <a:r>
              <a:rPr lang="en-GB" sz="2400" dirty="0" err="1" smtClean="0"/>
              <a:t>cách</a:t>
            </a:r>
            <a:r>
              <a:rPr lang="en-GB" sz="2400" dirty="0" smtClean="0"/>
              <a:t> </a:t>
            </a:r>
            <a:r>
              <a:rPr lang="en-GB" sz="2400" dirty="0" err="1" smtClean="0"/>
              <a:t>để</a:t>
            </a:r>
            <a:r>
              <a:rPr lang="en-GB" sz="2400" dirty="0" smtClean="0"/>
              <a:t> </a:t>
            </a:r>
            <a:r>
              <a:rPr lang="en-GB" sz="2400" dirty="0" err="1" smtClean="0"/>
              <a:t>thêm</a:t>
            </a:r>
            <a:r>
              <a:rPr lang="en-GB" sz="2400" dirty="0" smtClean="0"/>
              <a:t> </a:t>
            </a:r>
            <a:r>
              <a:rPr lang="en-GB" sz="2400" dirty="0" err="1" smtClean="0"/>
              <a:t>phần</a:t>
            </a:r>
            <a:r>
              <a:rPr lang="en-GB" sz="2400" dirty="0" smtClean="0"/>
              <a:t> </a:t>
            </a:r>
            <a:r>
              <a:rPr lang="en-GB" sz="2400" dirty="0" err="1" smtClean="0"/>
              <a:t>tử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</a:t>
            </a:r>
            <a:r>
              <a:rPr lang="en-GB" sz="2400" dirty="0" err="1" smtClean="0"/>
              <a:t>mảng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451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3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1995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GB" dirty="0" smtClean="0"/>
              <a:t>Netscape.</a:t>
            </a:r>
            <a:endParaRPr lang="en-US" dirty="0" smtClean="0"/>
          </a:p>
          <a:p>
            <a:r>
              <a:rPr lang="en-US" dirty="0" err="1" smtClean="0"/>
              <a:t>Trải</a:t>
            </a:r>
            <a:r>
              <a:rPr lang="en-US" dirty="0" smtClean="0"/>
              <a:t> qua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US" dirty="0" smtClean="0"/>
          </a:p>
          <a:p>
            <a:pPr lvl="1"/>
            <a:r>
              <a:rPr lang="en-GB" dirty="0" err="1"/>
              <a:t>LiveScript</a:t>
            </a:r>
            <a:r>
              <a:rPr lang="en-GB" dirty="0"/>
              <a:t> </a:t>
            </a:r>
            <a:endParaRPr lang="en-GB" dirty="0" smtClean="0"/>
          </a:p>
          <a:p>
            <a:pPr lvl="1"/>
            <a:r>
              <a:rPr lang="en-GB" dirty="0" smtClean="0"/>
              <a:t>JavaScript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HTML, CSS, JS </a:t>
            </a:r>
            <a:r>
              <a:rPr lang="en-US" dirty="0" err="1" smtClean="0"/>
              <a:t>cho</a:t>
            </a:r>
            <a:r>
              <a:rPr lang="en-US" dirty="0" smtClean="0"/>
              <a:t> 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7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JS </a:t>
            </a:r>
            <a:r>
              <a:rPr lang="en-US" dirty="0" err="1" smtClean="0"/>
              <a:t>trong</a:t>
            </a:r>
            <a:r>
              <a:rPr lang="en-US" dirty="0" smtClean="0"/>
              <a:t> Website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</a:t>
            </a:r>
            <a:r>
              <a:rPr lang="en-US" dirty="0" err="1" smtClean="0"/>
              <a:t>chữ</a:t>
            </a:r>
            <a:r>
              <a:rPr lang="en-US" dirty="0" smtClean="0"/>
              <a:t>, …)</a:t>
            </a:r>
          </a:p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65" y="4076553"/>
            <a:ext cx="5160995" cy="22479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362200" y="6324453"/>
            <a:ext cx="4753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465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32" y="2867736"/>
            <a:ext cx="6735536" cy="29337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276600" y="5791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demo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981200"/>
            <a:ext cx="35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elert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4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/>
              <a:t>HTML </a:t>
            </a:r>
            <a:r>
              <a:rPr lang="en-US" dirty="0" smtClean="0"/>
              <a:t>Element - </a:t>
            </a:r>
            <a:r>
              <a:rPr lang="en-US" dirty="0"/>
              <a:t>DOM</a:t>
            </a:r>
          </a:p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qua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DOM</a:t>
            </a:r>
            <a:endParaRPr lang="en-US" dirty="0" smtClean="0"/>
          </a:p>
          <a:p>
            <a:pPr lvl="1"/>
            <a:r>
              <a:rPr lang="en-US" sz="3200" dirty="0" err="1" smtClean="0"/>
              <a:t>innerHTML</a:t>
            </a:r>
            <a:endParaRPr lang="en-US" sz="3200" dirty="0" smtClean="0"/>
          </a:p>
          <a:p>
            <a:pPr lvl="1"/>
            <a:r>
              <a:rPr lang="en-US" sz="3200" dirty="0" smtClean="0"/>
              <a:t>Add </a:t>
            </a:r>
            <a:r>
              <a:rPr lang="en-US" sz="3200" dirty="0" err="1" smtClean="0"/>
              <a:t>hoặc</a:t>
            </a:r>
            <a:r>
              <a:rPr lang="en-US" sz="3200" dirty="0" smtClean="0"/>
              <a:t> remove </a:t>
            </a:r>
            <a:r>
              <a:rPr lang="en-US" sz="3200" dirty="0" smtClean="0"/>
              <a:t>Class</a:t>
            </a:r>
          </a:p>
          <a:p>
            <a:pPr lvl="1"/>
            <a:r>
              <a:rPr lang="en-GB" sz="3200" dirty="0" err="1"/>
              <a:t>Thuộc</a:t>
            </a:r>
            <a:r>
              <a:rPr lang="en-GB" sz="3200" dirty="0"/>
              <a:t> </a:t>
            </a:r>
            <a:r>
              <a:rPr lang="en-GB" sz="3200" dirty="0" err="1"/>
              <a:t>tính</a:t>
            </a:r>
            <a:r>
              <a:rPr lang="en-GB" sz="3200" dirty="0"/>
              <a:t> </a:t>
            </a:r>
            <a:r>
              <a:rPr lang="en-GB" sz="3200" dirty="0" err="1"/>
              <a:t>element.style</a:t>
            </a:r>
            <a:r>
              <a:rPr lang="en-GB" sz="3200" dirty="0" smtClean="0"/>
              <a:t>….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483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1028" name="Picture 4" descr="Image result for dom and bom\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51801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63606" y="6022032"/>
            <a:ext cx="426720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DOM  - Document Object Model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3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en-GB" dirty="0" err="1" smtClean="0"/>
              <a:t>chèn</a:t>
            </a:r>
            <a:r>
              <a:rPr lang="en-GB" dirty="0" smtClean="0"/>
              <a:t> JS </a:t>
            </a:r>
            <a:r>
              <a:rPr lang="en-GB" dirty="0" err="1" smtClean="0"/>
              <a:t>vào</a:t>
            </a:r>
            <a:r>
              <a:rPr lang="en-GB" dirty="0" smtClean="0"/>
              <a:t> 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thẻ</a:t>
            </a:r>
            <a:r>
              <a:rPr lang="en-GB" dirty="0" smtClean="0"/>
              <a:t> &lt;script&gt;&lt;/script&gt;</a:t>
            </a:r>
          </a:p>
          <a:p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file .</a:t>
            </a:r>
            <a:r>
              <a:rPr lang="en-GB" dirty="0" err="1" smtClean="0"/>
              <a:t>js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=“”</a:t>
            </a:r>
          </a:p>
          <a:p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591" y="2895599"/>
            <a:ext cx="5410200" cy="2790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514600" y="5943600"/>
            <a:ext cx="452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Chèn</a:t>
            </a:r>
            <a:r>
              <a:rPr lang="en-GB" dirty="0" smtClean="0"/>
              <a:t> </a:t>
            </a:r>
            <a:r>
              <a:rPr lang="en-GB" dirty="0" err="1" smtClean="0"/>
              <a:t>js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mã</a:t>
            </a:r>
            <a:r>
              <a:rPr lang="en-GB" dirty="0" smtClean="0"/>
              <a:t> HTML </a:t>
            </a:r>
            <a:r>
              <a:rPr lang="en-GB" dirty="0" err="1" smtClean="0"/>
              <a:t>bằng</a:t>
            </a:r>
            <a:r>
              <a:rPr lang="en-GB" dirty="0" smtClean="0"/>
              <a:t> &lt;script&gt;&lt;/script&gt;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2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Khai</a:t>
            </a:r>
            <a:r>
              <a:rPr lang="en-GB" dirty="0" smtClean="0"/>
              <a:t> </a:t>
            </a:r>
            <a:r>
              <a:rPr lang="en-GB" dirty="0" err="1" smtClean="0"/>
              <a:t>báo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hằng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Khai</a:t>
            </a:r>
            <a:r>
              <a:rPr lang="en-GB" dirty="0" smtClean="0"/>
              <a:t> </a:t>
            </a:r>
            <a:r>
              <a:rPr lang="en-GB" dirty="0" err="1" smtClean="0"/>
              <a:t>báo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var</a:t>
            </a:r>
            <a:endParaRPr lang="en-GB" dirty="0" smtClean="0"/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item = 6; =&gt; </a:t>
            </a:r>
            <a:r>
              <a:rPr lang="en-GB" dirty="0" err="1" smtClean="0"/>
              <a:t>gán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endParaRPr lang="en-GB" dirty="0" smtClean="0"/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item = new Array(4, 100); =&gt; </a:t>
            </a:r>
            <a:r>
              <a:rPr lang="en-GB" dirty="0" err="1" smtClean="0"/>
              <a:t>dùng</a:t>
            </a:r>
            <a:r>
              <a:rPr lang="en-GB" dirty="0" smtClean="0"/>
              <a:t> new</a:t>
            </a:r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item =&gt; </a:t>
            </a:r>
            <a:r>
              <a:rPr lang="en-GB" dirty="0" err="1" smtClean="0"/>
              <a:t>undefine</a:t>
            </a:r>
            <a:endParaRPr lang="en-GB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x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</a:t>
            </a:r>
            <a:r>
              <a:rPr lang="en-US" dirty="0" smtClean="0"/>
              <a:t>"};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let: let item = ‘5’;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5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578</Words>
  <Application>Microsoft Office PowerPoint</Application>
  <PresentationFormat>On-screen Show (4:3)</PresentationFormat>
  <Paragraphs>120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JavaScript</vt:lpstr>
      <vt:lpstr>Mục tiêu</vt:lpstr>
      <vt:lpstr>JavaScript</vt:lpstr>
      <vt:lpstr>Sử dụng JS trong Website</vt:lpstr>
      <vt:lpstr>Ví dụ thông báo và kiểm tra</vt:lpstr>
      <vt:lpstr>Cách thay đổi hiển thị (2)</vt:lpstr>
      <vt:lpstr>Cách thay đổi hiển thị (2)</vt:lpstr>
      <vt:lpstr>Cách chèn JS vào HTML</vt:lpstr>
      <vt:lpstr>Khai báo biến và hằng số</vt:lpstr>
      <vt:lpstr>Quy tắc tên biến</vt:lpstr>
      <vt:lpstr>Kiểu dữ liệu</vt:lpstr>
      <vt:lpstr>Các toán tử</vt:lpstr>
      <vt:lpstr>Ví dụ toán tử so sánh</vt:lpstr>
      <vt:lpstr>Câu hỏi</vt:lpstr>
      <vt:lpstr>Kết quả</vt:lpstr>
      <vt:lpstr>Function </vt:lpstr>
      <vt:lpstr>Object</vt:lpstr>
      <vt:lpstr>Function trong Object</vt:lpstr>
      <vt:lpstr>Mảng trong JS</vt:lpstr>
      <vt:lpstr>Hàm cơ bản trong Array</vt:lpstr>
      <vt:lpstr>Thêm phần tử mảng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</dc:title>
  <dc:creator>Huy Pham Ngoc</dc:creator>
  <cp:lastModifiedBy>Huy Pham Ngoc</cp:lastModifiedBy>
  <cp:revision>76</cp:revision>
  <dcterms:created xsi:type="dcterms:W3CDTF">2006-08-16T00:00:00Z</dcterms:created>
  <dcterms:modified xsi:type="dcterms:W3CDTF">2018-07-02T09:22:41Z</dcterms:modified>
</cp:coreProperties>
</file>