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7" r:id="rId5"/>
    <p:sldId id="264" r:id="rId6"/>
    <p:sldId id="276" r:id="rId7"/>
    <p:sldId id="263" r:id="rId8"/>
    <p:sldId id="265" r:id="rId9"/>
    <p:sldId id="266" r:id="rId10"/>
    <p:sldId id="274" r:id="rId11"/>
    <p:sldId id="275" r:id="rId12"/>
    <p:sldId id="267" r:id="rId13"/>
    <p:sldId id="268" r:id="rId14"/>
    <p:sldId id="272" r:id="rId15"/>
    <p:sldId id="269" r:id="rId16"/>
    <p:sldId id="270" r:id="rId17"/>
    <p:sldId id="273" r:id="rId18"/>
    <p:sldId id="281" r:id="rId19"/>
    <p:sldId id="278" r:id="rId20"/>
    <p:sldId id="279" r:id="rId21"/>
    <p:sldId id="282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8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x = 5;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y = “T3H”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z = x + y;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355812"/>
            <a:ext cx="460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Kết</a:t>
            </a:r>
            <a:r>
              <a:rPr lang="en-GB" sz="3200" dirty="0" smtClean="0"/>
              <a:t> </a:t>
            </a:r>
            <a:r>
              <a:rPr lang="en-GB" sz="3200" dirty="0" err="1" smtClean="0"/>
              <a:t>quả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trên</a:t>
            </a:r>
            <a:r>
              <a:rPr lang="en-GB" sz="3200" dirty="0" smtClean="0"/>
              <a:t> </a:t>
            </a:r>
            <a:r>
              <a:rPr lang="en-GB" sz="3200" dirty="0" err="1" smtClean="0"/>
              <a:t>là</a:t>
            </a:r>
            <a:r>
              <a:rPr lang="en-GB" sz="3200" dirty="0" smtClean="0"/>
              <a:t> </a:t>
            </a:r>
            <a:r>
              <a:rPr lang="en-GB" sz="3200" dirty="0" err="1" smtClean="0"/>
              <a:t>gì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0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quả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5 + string 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đương</a:t>
            </a:r>
            <a:r>
              <a:rPr lang="en-GB" dirty="0" smtClean="0"/>
              <a:t> “5” + string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574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5T3H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397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phổ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 smtClean="0"/>
          </a:p>
          <a:p>
            <a:pPr marL="457200" lvl="1" indent="0">
              <a:buNone/>
            </a:pPr>
            <a:r>
              <a:rPr lang="en-US" dirty="0" err="1"/>
              <a:t>functionName</a:t>
            </a:r>
            <a:r>
              <a:rPr lang="en-US" dirty="0"/>
              <a:t> = new </a:t>
            </a:r>
            <a:r>
              <a:rPr lang="en-US" dirty="0" smtClean="0"/>
              <a:t>function(</a:t>
            </a:r>
            <a:r>
              <a:rPr lang="en-US" i="1" dirty="0" smtClean="0"/>
              <a:t>parameter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Hoặc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 </a:t>
            </a:r>
            <a:r>
              <a:rPr lang="en-US" dirty="0" err="1" smtClean="0"/>
              <a:t>functionName</a:t>
            </a:r>
            <a:r>
              <a:rPr lang="en-US" dirty="0" smtClean="0"/>
              <a:t>(</a:t>
            </a:r>
            <a:r>
              <a:rPr lang="en-US" i="1" dirty="0" smtClean="0"/>
              <a:t>parameter1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514350" indent="-457200"/>
            <a:r>
              <a:rPr lang="en-US" dirty="0" smtClean="0"/>
              <a:t>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46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{}; </a:t>
            </a:r>
            <a:endParaRPr lang="en-US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person = new Object</a:t>
            </a:r>
            <a:r>
              <a:rPr lang="en-US" dirty="0" smtClean="0"/>
              <a:t>();</a:t>
            </a:r>
          </a:p>
          <a:p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: </a:t>
            </a:r>
            <a:r>
              <a:rPr lang="en-US" dirty="0"/>
              <a:t>person.name = ‘’;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1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 err="1" smtClean="0"/>
              <a:t>trong</a:t>
            </a:r>
            <a:r>
              <a:rPr lang="en-GB" dirty="0" smtClean="0"/>
              <a:t> Object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1" y="1447799"/>
            <a:ext cx="5005388" cy="4309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06704" y="6085806"/>
            <a:ext cx="43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Function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nằm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object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4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name_array</a:t>
            </a:r>
            <a:r>
              <a:rPr lang="en-US" dirty="0"/>
              <a:t> = [];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[1,2,3</a:t>
            </a:r>
            <a:r>
              <a:rPr lang="en-US" dirty="0" smtClean="0"/>
              <a:t>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Array();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Array(1,2,3);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smtClean="0"/>
              <a:t> Object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object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Hàm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push (..) </a:t>
            </a:r>
            <a:r>
              <a:rPr lang="en-US" dirty="0" err="1"/>
              <a:t>để</a:t>
            </a:r>
            <a:r>
              <a:rPr lang="en-US" dirty="0"/>
              <a:t>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dirty="0"/>
              <a:t>sort()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/>
              <a:t>length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[index]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3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Thêm</a:t>
            </a:r>
            <a:r>
              <a:rPr lang="en-GB" dirty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mảng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301038" cy="23717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181599"/>
            <a:ext cx="528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hai</a:t>
            </a:r>
            <a:r>
              <a:rPr lang="en-GB" sz="2400" dirty="0" smtClean="0"/>
              <a:t> </a:t>
            </a:r>
            <a:r>
              <a:rPr lang="en-GB" sz="2400" dirty="0" err="1" smtClean="0"/>
              <a:t>cách</a:t>
            </a:r>
            <a:r>
              <a:rPr lang="en-GB" sz="2400" dirty="0" smtClean="0"/>
              <a:t> </a:t>
            </a:r>
            <a:r>
              <a:rPr lang="en-GB" sz="2400" dirty="0" err="1" smtClean="0"/>
              <a:t>để</a:t>
            </a:r>
            <a:r>
              <a:rPr lang="en-GB" sz="2400" dirty="0" smtClean="0"/>
              <a:t> </a:t>
            </a:r>
            <a:r>
              <a:rPr lang="en-GB" sz="2400" dirty="0" err="1" smtClean="0"/>
              <a:t>thêm</a:t>
            </a:r>
            <a:r>
              <a:rPr lang="en-GB" sz="2400" dirty="0" smtClean="0"/>
              <a:t> </a:t>
            </a:r>
            <a:r>
              <a:rPr lang="en-GB" sz="2400" dirty="0" err="1" smtClean="0"/>
              <a:t>phần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mảng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“;”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914400" lvl="1" indent="-45720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item = 6;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{}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36" y="5257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862254" cy="228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29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JS</a:t>
            </a:r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  <a:p>
            <a:r>
              <a:rPr lang="en-US" dirty="0" err="1" smtClean="0"/>
              <a:t>Hàm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257309" cy="2438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508658" y="5029200"/>
            <a:ext cx="630679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for </a:t>
            </a:r>
            <a:r>
              <a:rPr lang="en-US" sz="2400" dirty="0" err="1" smtClean="0"/>
              <a:t>căn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5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1995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GB" dirty="0" smtClean="0"/>
              <a:t>Netscape.</a:t>
            </a:r>
            <a:endParaRPr lang="en-US" dirty="0" smtClean="0"/>
          </a:p>
          <a:p>
            <a:r>
              <a:rPr lang="en-US" dirty="0" err="1" smtClean="0"/>
              <a:t>Trải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GB" dirty="0" err="1"/>
              <a:t>LiveScript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JavaScript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HTML, CSS, JS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 6; =&gt; </a:t>
            </a:r>
            <a:r>
              <a:rPr lang="en-GB" dirty="0" err="1" smtClean="0"/>
              <a:t>gán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 new Array(4, 100); =&gt; </a:t>
            </a:r>
            <a:r>
              <a:rPr lang="en-GB" dirty="0" err="1" smtClean="0"/>
              <a:t>dùng</a:t>
            </a:r>
            <a:r>
              <a:rPr lang="en-GB" dirty="0" smtClean="0"/>
              <a:t> new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=&gt; </a:t>
            </a:r>
            <a:r>
              <a:rPr lang="en-GB" dirty="0" err="1" smtClean="0"/>
              <a:t>undefine</a:t>
            </a:r>
            <a:endParaRPr lang="en-GB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</a:t>
            </a:r>
            <a:r>
              <a:rPr lang="en-US" dirty="0" smtClean="0"/>
              <a:t>"};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let: let item = ‘5’;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5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 smtClean="0"/>
          </a:p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: $, _,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endParaRPr lang="en-GB" dirty="0" smtClean="0"/>
          </a:p>
          <a:p>
            <a:r>
              <a:rPr lang="en-GB" dirty="0" err="1" smtClean="0"/>
              <a:t>Biến</a:t>
            </a:r>
            <a:r>
              <a:rPr lang="en-GB" dirty="0" smtClean="0"/>
              <a:t> JS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duy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trùng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khóa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JS</a:t>
            </a:r>
          </a:p>
          <a:p>
            <a:pPr lvl="1"/>
            <a:r>
              <a:rPr lang="en-GB" dirty="0" err="1" smtClean="0"/>
              <a:t>Typeof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/>
              <a:t>U</a:t>
            </a:r>
            <a:r>
              <a:rPr lang="en-GB" dirty="0" err="1" smtClean="0"/>
              <a:t>ndefine</a:t>
            </a:r>
            <a:r>
              <a:rPr lang="en-GB" dirty="0" smtClean="0"/>
              <a:t>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thủy</a:t>
            </a:r>
            <a:endParaRPr lang="en-GB" dirty="0" smtClean="0"/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ollean</a:t>
            </a:r>
            <a:r>
              <a:rPr lang="en-GB" dirty="0" smtClean="0"/>
              <a:t>: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true/false</a:t>
            </a:r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US" dirty="0" err="1" smtClean="0"/>
              <a:t>undefine</a:t>
            </a:r>
            <a:r>
              <a:rPr lang="en-US" dirty="0" smtClean="0"/>
              <a:t> 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smtClean="0"/>
              <a:t>symbol</a:t>
            </a:r>
            <a:endParaRPr lang="en-GB" dirty="0" smtClean="0"/>
          </a:p>
          <a:p>
            <a:r>
              <a:rPr lang="en-GB" dirty="0" err="1" smtClean="0"/>
              <a:t>Kiểu</a:t>
            </a:r>
            <a:r>
              <a:rPr lang="en-GB" dirty="0" smtClean="0"/>
              <a:t> object: array, number, date,…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 smtClean="0"/>
          </a:p>
          <a:p>
            <a:r>
              <a:rPr lang="en-GB" dirty="0" err="1" smtClean="0"/>
              <a:t>Typeof</a:t>
            </a:r>
            <a:endParaRPr lang="en-GB" dirty="0" smtClean="0"/>
          </a:p>
          <a:p>
            <a:r>
              <a:rPr lang="en-GB" dirty="0" smtClean="0"/>
              <a:t>New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===</a:t>
            </a:r>
          </a:p>
          <a:p>
            <a:r>
              <a:rPr lang="en-GB" dirty="0" smtClean="0"/>
              <a:t>……..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453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Môt</a:t>
            </a:r>
            <a:r>
              <a:rPr lang="en-GB" sz="2400" dirty="0" smtClean="0"/>
              <a:t> </a:t>
            </a:r>
            <a:r>
              <a:rPr lang="en-GB" sz="2400" dirty="0" err="1" smtClean="0"/>
              <a:t>số</a:t>
            </a:r>
            <a:r>
              <a:rPr lang="en-GB" sz="2400" dirty="0" smtClean="0"/>
              <a:t> </a:t>
            </a:r>
            <a:r>
              <a:rPr lang="en-GB" sz="2400" dirty="0" err="1" smtClean="0"/>
              <a:t>toán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đáng</a:t>
            </a:r>
            <a:r>
              <a:rPr lang="en-GB" sz="2400" dirty="0" smtClean="0"/>
              <a:t> </a:t>
            </a:r>
            <a:r>
              <a:rPr lang="en-GB" sz="2400" dirty="0" err="1" smtClean="0"/>
              <a:t>chú</a:t>
            </a:r>
            <a:r>
              <a:rPr lang="en-GB" sz="2400" dirty="0" smtClean="0"/>
              <a:t> ý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90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so </a:t>
            </a:r>
            <a:r>
              <a:rPr lang="en-GB" dirty="0" err="1" smtClean="0"/>
              <a:t>sánh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x = ‘5’;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y = 5’;</a:t>
            </a:r>
          </a:p>
          <a:p>
            <a:r>
              <a:rPr lang="en-GB" dirty="0" smtClean="0"/>
              <a:t>Alert(x = y)</a:t>
            </a:r>
          </a:p>
          <a:p>
            <a:r>
              <a:rPr lang="en-GB" dirty="0" smtClean="0"/>
              <a:t>Alert (x===y)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4648200"/>
            <a:ext cx="2847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x = y =&gt; true</a:t>
            </a:r>
          </a:p>
          <a:p>
            <a:r>
              <a:rPr lang="en-GB" sz="3200" dirty="0" smtClean="0"/>
              <a:t>X === </a:t>
            </a:r>
            <a:r>
              <a:rPr lang="en-GB" sz="3200" dirty="0"/>
              <a:t>y</a:t>
            </a:r>
            <a:r>
              <a:rPr lang="en-GB" sz="3200" dirty="0" smtClean="0"/>
              <a:t> =&gt;  false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45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566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JavaScript Cơ Bản</vt:lpstr>
      <vt:lpstr>Mục tiêu</vt:lpstr>
      <vt:lpstr>JavaScript</vt:lpstr>
      <vt:lpstr>Biến là gì?</vt:lpstr>
      <vt:lpstr>Khai báo biến trong JS</vt:lpstr>
      <vt:lpstr>Quy tắc tên biến</vt:lpstr>
      <vt:lpstr>Kiểu dữ liệu của biến</vt:lpstr>
      <vt:lpstr>Các toán tử</vt:lpstr>
      <vt:lpstr>Ví dụ toán tử so sánh</vt:lpstr>
      <vt:lpstr>Câu hỏi</vt:lpstr>
      <vt:lpstr>Kết quả</vt:lpstr>
      <vt:lpstr>Function </vt:lpstr>
      <vt:lpstr>Object</vt:lpstr>
      <vt:lpstr>Function trong Object</vt:lpstr>
      <vt:lpstr>Mảng trong JS</vt:lpstr>
      <vt:lpstr>Hàm cơ bản trong Array</vt:lpstr>
      <vt:lpstr>Thêm phần tử mảng</vt:lpstr>
      <vt:lpstr>Câu lệnh và khối lệnh</vt:lpstr>
      <vt:lpstr>Câu điều kiện if-else</vt:lpstr>
      <vt:lpstr>Vòng lặp for</vt:lpstr>
      <vt:lpstr>Kết luận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Huy Pham Ngoc</dc:creator>
  <cp:lastModifiedBy>Huy Pham Ngoc</cp:lastModifiedBy>
  <cp:revision>119</cp:revision>
  <dcterms:created xsi:type="dcterms:W3CDTF">2006-08-16T00:00:00Z</dcterms:created>
  <dcterms:modified xsi:type="dcterms:W3CDTF">2018-07-02T10:00:07Z</dcterms:modified>
</cp:coreProperties>
</file>