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8" r:id="rId4"/>
    <p:sldId id="276" r:id="rId5"/>
    <p:sldId id="270" r:id="rId6"/>
    <p:sldId id="274" r:id="rId7"/>
    <p:sldId id="260" r:id="rId8"/>
    <p:sldId id="261" r:id="rId9"/>
    <p:sldId id="272" r:id="rId10"/>
    <p:sldId id="273" r:id="rId11"/>
    <p:sldId id="277" r:id="rId12"/>
    <p:sldId id="27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Pham Ngoc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6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Cách sử dụng</a:t>
            </a:r>
            <a:br>
              <a:rPr lang="en-US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rivate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ublic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rotected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private String </a:t>
            </a:r>
            <a:r>
              <a:rPr lang="en-US" dirty="0" smtClean="0"/>
              <a:t>name;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String name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8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16" y="1925045"/>
            <a:ext cx="87439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5867400"/>
            <a:ext cx="285847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Bảng</a:t>
            </a:r>
            <a:r>
              <a:rPr lang="en-US" sz="2400" dirty="0" smtClean="0"/>
              <a:t> Access Modifier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046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Access Modifier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/>
              <a:t>Access </a:t>
            </a:r>
            <a:r>
              <a:rPr lang="en-US" dirty="0" smtClean="0"/>
              <a:t>Modifier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93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pic>
        <p:nvPicPr>
          <p:cNvPr id="6" name="Picture 2" descr="Káº¿t quáº£ hÃ¬nh áº£nh cho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6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Access Modifier (AM)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GB" dirty="0" smtClean="0"/>
          </a:p>
          <a:p>
            <a:r>
              <a:rPr lang="en-US" dirty="0" smtClean="0"/>
              <a:t>Demo</a:t>
            </a:r>
          </a:p>
        </p:txBody>
      </p:sp>
      <p:pic>
        <p:nvPicPr>
          <p:cNvPr id="4" name="Shape 105" descr="Káº¿t quáº£ hÃ¬nh áº£nh cho má»¥c ÄÃ­ch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53000" y="2895600"/>
            <a:ext cx="3437600" cy="3426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Package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class, interface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“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572000"/>
            <a:ext cx="545784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package ở </a:t>
            </a:r>
            <a:r>
              <a:rPr lang="en-US" sz="2400" dirty="0" err="1" smtClean="0"/>
              <a:t>đây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8831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 smtClean="0"/>
          </a:p>
          <a:p>
            <a:r>
              <a:rPr lang="en-US" dirty="0" smtClean="0"/>
              <a:t>Class </a:t>
            </a:r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908645"/>
            <a:ext cx="7286354" cy="477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err="1" smtClean="0"/>
              <a:t>Truy</a:t>
            </a:r>
            <a:r>
              <a:rPr lang="en-US" sz="2500" dirty="0" smtClean="0"/>
              <a:t> </a:t>
            </a:r>
            <a:r>
              <a:rPr lang="en-US" sz="2500" dirty="0" err="1" smtClean="0"/>
              <a:t>cập</a:t>
            </a:r>
            <a:r>
              <a:rPr lang="en-US" sz="2500" dirty="0" smtClean="0"/>
              <a:t> </a:t>
            </a:r>
            <a:r>
              <a:rPr lang="en-US" sz="2500" dirty="0" err="1" smtClean="0"/>
              <a:t>trong</a:t>
            </a:r>
            <a:r>
              <a:rPr lang="en-US" sz="2500" dirty="0" smtClean="0"/>
              <a:t> </a:t>
            </a:r>
            <a:r>
              <a:rPr lang="en-US" sz="2500" b="1" dirty="0" err="1" smtClean="0"/>
              <a:t>cùng</a:t>
            </a:r>
            <a:r>
              <a:rPr lang="en-US" sz="2500" b="1" dirty="0" smtClean="0"/>
              <a:t> package</a:t>
            </a:r>
            <a:r>
              <a:rPr lang="en-US" sz="2500" dirty="0" smtClean="0"/>
              <a:t>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b="1" dirty="0" err="1" smtClean="0"/>
              <a:t>khác</a:t>
            </a:r>
            <a:r>
              <a:rPr lang="en-US" sz="2500" b="1" dirty="0" smtClean="0"/>
              <a:t> package</a:t>
            </a:r>
            <a:r>
              <a:rPr lang="en-US" sz="2500" dirty="0" smtClean="0"/>
              <a:t> </a:t>
            </a:r>
            <a:r>
              <a:rPr lang="en-US" sz="2500" dirty="0" err="1" smtClean="0"/>
              <a:t>với</a:t>
            </a:r>
            <a:r>
              <a:rPr lang="en-US" sz="2500" dirty="0" smtClean="0"/>
              <a:t> </a:t>
            </a:r>
            <a:r>
              <a:rPr lang="en-US" sz="2500" dirty="0" err="1" smtClean="0"/>
              <a:t>nhau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6320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endParaRPr lang="en-US" dirty="0" smtClean="0"/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Method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class, interface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modifiers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981200" y="2438400"/>
            <a:ext cx="17526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4495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US" dirty="0"/>
          </a:p>
        </p:txBody>
      </p:sp>
      <p:pic>
        <p:nvPicPr>
          <p:cNvPr id="7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5441974"/>
            <a:ext cx="8229600" cy="10241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“name”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User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423988"/>
            <a:ext cx="60102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8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121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b="1" i="1" dirty="0" err="1" smtClean="0"/>
              <a:t>tính</a:t>
            </a:r>
            <a:r>
              <a:rPr lang="en-US" b="1" i="1" dirty="0" smtClean="0"/>
              <a:t> </a:t>
            </a:r>
            <a:r>
              <a:rPr lang="en-US" b="1" i="1" dirty="0" err="1" smtClean="0"/>
              <a:t>bao</a:t>
            </a:r>
            <a:r>
              <a:rPr lang="en-US" b="1" i="1" dirty="0" smtClean="0"/>
              <a:t> </a:t>
            </a:r>
            <a:r>
              <a:rPr lang="en-US" b="1" i="1" dirty="0" err="1" smtClean="0"/>
              <a:t>đóng</a:t>
            </a:r>
            <a:r>
              <a:rPr lang="en-US" b="1" i="1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“name” qua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3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Access Modifier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sz="3600" dirty="0" smtClean="0"/>
              <a:t>Private</a:t>
            </a:r>
          </a:p>
          <a:p>
            <a:r>
              <a:rPr lang="en-US" sz="3600" dirty="0" smtClean="0"/>
              <a:t>Public</a:t>
            </a:r>
          </a:p>
          <a:p>
            <a:r>
              <a:rPr lang="en-US" sz="3600" dirty="0" err="1" smtClean="0"/>
              <a:t>Mặc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endParaRPr lang="en-US" sz="3600" dirty="0" smtClean="0"/>
          </a:p>
          <a:p>
            <a:r>
              <a:rPr lang="en-US" sz="3600" dirty="0" smtClean="0"/>
              <a:t>Protected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959927"/>
            <a:ext cx="461684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Có</a:t>
            </a:r>
            <a:r>
              <a:rPr lang="en-US" sz="2400" dirty="0" smtClean="0"/>
              <a:t> 4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Access Modifier </a:t>
            </a:r>
            <a:r>
              <a:rPr lang="en-US" sz="2400" dirty="0" err="1" smtClean="0"/>
              <a:t>trong</a:t>
            </a:r>
            <a:r>
              <a:rPr lang="en-US" sz="2400" dirty="0" smtClean="0"/>
              <a:t> 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7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240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Access Modifier trong Java</vt:lpstr>
      <vt:lpstr>Mục tiêu</vt:lpstr>
      <vt:lpstr>Khái niệm Package</vt:lpstr>
      <vt:lpstr>Truy cập trong Java</vt:lpstr>
      <vt:lpstr>Access Modifier là gì?</vt:lpstr>
      <vt:lpstr>PowerPoint Presentation</vt:lpstr>
      <vt:lpstr>Ví dụ</vt:lpstr>
      <vt:lpstr>PowerPoint Presentation</vt:lpstr>
      <vt:lpstr>Các loại Access Modifier</vt:lpstr>
      <vt:lpstr>Cách sử dụng </vt:lpstr>
      <vt:lpstr>Mức truy cập</vt:lpstr>
      <vt:lpstr>Tóm lược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thừa Java</dc:title>
  <dc:creator>Huy Pham Ngoc</dc:creator>
  <cp:lastModifiedBy>Huy Pham Ngoc</cp:lastModifiedBy>
  <cp:revision>178</cp:revision>
  <dcterms:created xsi:type="dcterms:W3CDTF">2006-08-16T00:00:00Z</dcterms:created>
  <dcterms:modified xsi:type="dcterms:W3CDTF">2018-06-26T10:06:24Z</dcterms:modified>
</cp:coreProperties>
</file>