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3" r:id="rId9"/>
    <p:sldId id="265" r:id="rId10"/>
    <p:sldId id="261" r:id="rId11"/>
    <p:sldId id="262" r:id="rId12"/>
    <p:sldId id="266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61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smtClean="0"/>
              <a:t>Local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Constructor,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access modifier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22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Local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14488"/>
            <a:ext cx="79724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4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Parameters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1" y="3429000"/>
            <a:ext cx="6924675" cy="17145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4" name="TextBox 13"/>
          <p:cNvSpPr txBox="1"/>
          <p:nvPr/>
        </p:nvSpPr>
        <p:spPr>
          <a:xfrm>
            <a:off x="2514600" y="5715000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args</a:t>
            </a:r>
            <a:r>
              <a:rPr lang="en-US" dirty="0" smtClean="0"/>
              <a:t>”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70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34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99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 smtClean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0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</a:t>
            </a:r>
            <a:r>
              <a:rPr lang="en-GB" i="1" dirty="0" smtClean="0"/>
              <a:t> -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33" y="2819400"/>
            <a:ext cx="5462962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5626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20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</a:t>
            </a:r>
            <a:r>
              <a:rPr lang="en-GB" i="1" dirty="0"/>
              <a:t> 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12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  <a:cs typeface="Calibri" pitchFamily="34" charset="0"/>
              </a:rPr>
              <a:t>Các loại biến trong Java</a:t>
            </a:r>
            <a:endParaRPr lang="en-GB" dirty="0">
              <a:latin typeface="Calibri (Headings)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(Non-Static Fields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</a:t>
            </a:r>
            <a:r>
              <a:rPr lang="en-US" dirty="0"/>
              <a:t>Variables (Static Fields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Local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 smtClean="0"/>
              <a:t>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1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Instance –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endParaRPr lang="en-GB" dirty="0" smtClean="0"/>
          </a:p>
          <a:p>
            <a:pPr marL="400050" lvl="1" indent="0">
              <a:buNone/>
            </a:pPr>
            <a:r>
              <a:rPr lang="en-US" dirty="0" smtClean="0"/>
              <a:t>Car </a:t>
            </a:r>
            <a:r>
              <a:rPr lang="en-US" dirty="0" err="1" smtClean="0"/>
              <a:t>car</a:t>
            </a:r>
            <a:r>
              <a:rPr lang="en-US" dirty="0" smtClean="0"/>
              <a:t> = new Car();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Class Car</a:t>
            </a:r>
            <a:endParaRPr lang="en-GB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69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Constructor, method, </a:t>
            </a:r>
            <a:r>
              <a:rPr lang="en-US" dirty="0" err="1" smtClean="0"/>
              <a:t>khối</a:t>
            </a:r>
            <a:endParaRPr lang="en-US" dirty="0" smtClean="0"/>
          </a:p>
          <a:p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new Constructor</a:t>
            </a:r>
          </a:p>
          <a:p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Class – Static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static</a:t>
            </a:r>
          </a:p>
          <a:p>
            <a:pPr marL="457200" lvl="1" indent="0">
              <a:buNone/>
            </a:pPr>
            <a:r>
              <a:rPr lang="en-US" b="1" dirty="0" smtClean="0"/>
              <a:t>private static String Type = “Car”</a:t>
            </a:r>
          </a:p>
          <a:p>
            <a:pPr marL="514350" indent="-457200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Instance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30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Instance Variable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3810000"/>
            <a:ext cx="6924675" cy="17145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390900" cy="11144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6150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290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Biến trong Java</vt:lpstr>
      <vt:lpstr>Mục tiêu </vt:lpstr>
      <vt:lpstr>Variable - Biến là gì? (1)</vt:lpstr>
      <vt:lpstr>Variable - Biến là gì? (2)</vt:lpstr>
      <vt:lpstr>Các loại biến trong Java</vt:lpstr>
      <vt:lpstr>Từ khóa chú ý</vt:lpstr>
      <vt:lpstr>Biến Instance</vt:lpstr>
      <vt:lpstr>Biến Class – Static</vt:lpstr>
      <vt:lpstr>Eg: Instance Variable</vt:lpstr>
      <vt:lpstr>Biến Local</vt:lpstr>
      <vt:lpstr>Eg: Local Variable</vt:lpstr>
      <vt:lpstr>Parameters</vt:lpstr>
      <vt:lpstr>Tóm tắt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thức lập trình</dc:title>
  <dc:creator>Huy Pham Ngoc</dc:creator>
  <cp:lastModifiedBy>Huy Pham Ngoc</cp:lastModifiedBy>
  <cp:revision>87</cp:revision>
  <dcterms:created xsi:type="dcterms:W3CDTF">2006-08-16T00:00:00Z</dcterms:created>
  <dcterms:modified xsi:type="dcterms:W3CDTF">2018-06-26T09:39:42Z</dcterms:modified>
</cp:coreProperties>
</file>