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60" r:id="rId5"/>
    <p:sldId id="261" r:id="rId6"/>
    <p:sldId id="272" r:id="rId7"/>
    <p:sldId id="273" r:id="rId8"/>
    <p:sldId id="271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Pham </a:t>
            </a:r>
            <a:r>
              <a:rPr lang="en-US" dirty="0" smtClean="0"/>
              <a:t>Ngoc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8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–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 (AM)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  <a:endParaRPr lang="en-US" dirty="0" smtClean="0"/>
          </a:p>
          <a:p>
            <a:pPr lvl="1"/>
            <a:r>
              <a:rPr lang="en-US" dirty="0" smtClean="0"/>
              <a:t>private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endParaRPr lang="en-US" dirty="0" smtClean="0"/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 smtClean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21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class, interface,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5441974"/>
            <a:ext cx="8229600" cy="1024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“name”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User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423988"/>
            <a:ext cx="6010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8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bao</a:t>
            </a:r>
            <a:r>
              <a:rPr lang="en-US" b="1" i="1" dirty="0" smtClean="0"/>
              <a:t> </a:t>
            </a:r>
            <a:r>
              <a:rPr lang="en-US" b="1" i="1" dirty="0" err="1" smtClean="0"/>
              <a:t>đóng</a:t>
            </a:r>
            <a:r>
              <a:rPr lang="en-US" b="1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“name”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</a:t>
            </a:r>
            <a:r>
              <a:rPr lang="en-US" dirty="0" smtClean="0"/>
              <a:t>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4 </a:t>
            </a:r>
            <a:r>
              <a:rPr lang="en-US" sz="3600" dirty="0" err="1" smtClean="0"/>
              <a:t>loại</a:t>
            </a:r>
            <a:endParaRPr lang="en-US" sz="3600" dirty="0" smtClean="0"/>
          </a:p>
          <a:p>
            <a:pPr lvl="1"/>
            <a:r>
              <a:rPr lang="en-US" sz="3200" dirty="0" smtClean="0"/>
              <a:t>Private</a:t>
            </a:r>
          </a:p>
          <a:p>
            <a:pPr lvl="1"/>
            <a:r>
              <a:rPr lang="en-US" sz="3200" dirty="0" smtClean="0"/>
              <a:t>Public</a:t>
            </a:r>
          </a:p>
          <a:p>
            <a:pPr lvl="1"/>
            <a:r>
              <a:rPr lang="en-US" sz="3200" dirty="0" err="1" smtClean="0"/>
              <a:t>Mặc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endParaRPr lang="en-US" sz="3200" dirty="0" smtClean="0"/>
          </a:p>
          <a:p>
            <a:pPr lvl="1"/>
            <a:r>
              <a:rPr lang="en-US" sz="3200" dirty="0" smtClean="0"/>
              <a:t>Protected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78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sử dụng</a:t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b="1" dirty="0" err="1" smtClean="0"/>
              <a:t>private|public</a:t>
            </a:r>
            <a:r>
              <a:rPr lang="en-US" b="1" dirty="0" err="1"/>
              <a:t>|</a:t>
            </a:r>
            <a:r>
              <a:rPr lang="en-US" b="1" dirty="0" err="1" smtClean="0"/>
              <a:t>protected</a:t>
            </a:r>
            <a:r>
              <a:rPr lang="en-US" dirty="0" smtClean="0"/>
              <a:t> String 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3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String name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với</a:t>
            </a:r>
            <a:r>
              <a:rPr lang="en-US" dirty="0" smtClean="0"/>
              <a:t> Class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private, protected </a:t>
            </a:r>
            <a:r>
              <a:rPr lang="en-US" dirty="0" err="1" smtClean="0"/>
              <a:t>với</a:t>
            </a:r>
            <a:r>
              <a:rPr lang="en-US" dirty="0" smtClean="0"/>
              <a:t> class</a:t>
            </a:r>
          </a:p>
          <a:p>
            <a:pPr lvl="1">
              <a:buFont typeface="Symbol"/>
              <a:buChar char="Þ"/>
            </a:pPr>
            <a:r>
              <a:rPr lang="en-US" dirty="0" err="1" smtClean="0"/>
              <a:t>Lỗi</a:t>
            </a:r>
            <a:r>
              <a:rPr lang="en-US" dirty="0" smtClean="0"/>
              <a:t> compiler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19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69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Access Modifier trong Java</vt:lpstr>
      <vt:lpstr>Mục tiêu – Objective</vt:lpstr>
      <vt:lpstr>Access Modifier là gì?</vt:lpstr>
      <vt:lpstr>Ví dụ</vt:lpstr>
      <vt:lpstr>PowerPoint Presentation</vt:lpstr>
      <vt:lpstr>Các loại Access Modifier</vt:lpstr>
      <vt:lpstr>Cách sử dụng </vt:lpstr>
      <vt:lpstr>AM với Class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 Java</dc:title>
  <dc:creator>Huy Pham Ngoc</dc:creator>
  <cp:lastModifiedBy>Huy Pham Ngoc</cp:lastModifiedBy>
  <cp:revision>108</cp:revision>
  <dcterms:created xsi:type="dcterms:W3CDTF">2006-08-16T00:00:00Z</dcterms:created>
  <dcterms:modified xsi:type="dcterms:W3CDTF">2018-06-22T10:07:02Z</dcterms:modified>
</cp:coreProperties>
</file>