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7" r:id="rId11"/>
    <p:sldId id="265" r:id="rId12"/>
    <p:sldId id="26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24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9759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5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giới</a:t>
            </a:r>
            <a:r>
              <a:rPr lang="en-US" sz="25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thiệu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Phạm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Ngọc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Huy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DEVELOPER</a:t>
            </a:r>
            <a:endParaRPr lang="en-GB" dirty="0"/>
          </a:p>
        </p:txBody>
      </p:sp>
      <p:pic>
        <p:nvPicPr>
          <p:cNvPr id="1026" name="Picture 2" descr="Káº¿t quáº£ hÃ¬nh áº£nh cho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24" y="319595"/>
            <a:ext cx="2385849" cy="19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Java Developer</a:t>
            </a:r>
            <a:endParaRPr lang="en-GB" dirty="0"/>
          </a:p>
        </p:txBody>
      </p:sp>
      <p:pic>
        <p:nvPicPr>
          <p:cNvPr id="4100" name="Picture 4" descr="Xu huong cong nghe lap trinh 2018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98" y="1642367"/>
            <a:ext cx="6025623" cy="43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2005" y="6246912"/>
            <a:ext cx="4004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java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8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Java Web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PHP web, …</a:t>
            </a:r>
          </a:p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=&gt;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33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 smtClean="0"/>
              <a:t>Hello World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level??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64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Game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 smtClean="0"/>
              <a:t>Java, PHP, C#, </a:t>
            </a:r>
            <a:r>
              <a:rPr lang="en-US" dirty="0" err="1" smtClean="0"/>
              <a:t>Js</a:t>
            </a:r>
            <a:r>
              <a:rPr lang="en-US" dirty="0" smtClean="0"/>
              <a:t>,…</a:t>
            </a:r>
            <a:endParaRPr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NTT Data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 </a:t>
            </a:r>
            <a:endParaRPr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NTT Data -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đoàn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CNTT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lớn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Japan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hỏi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nay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dirty="0" err="1" smtClean="0"/>
              <a:t>Lương</a:t>
            </a:r>
            <a:endParaRPr lang="en-US" dirty="0" smtClean="0"/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Hello-World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level?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 Hỏi (1)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676400" y="1676400"/>
            <a:ext cx="6477000" cy="60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Bạn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buổi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học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57200" y="2819400"/>
            <a:ext cx="38862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Tò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mò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Thích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Other…..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 descr="Káº¿t quáº£ hÃ¬nh áº£nh cho má»¥c ÄÃ­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Question(2)?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 descr="Káº¿t quáº£ hÃ¬nh áº£nh cho woman w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59527" y="1524000"/>
            <a:ext cx="6556374" cy="611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??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163" y="2438400"/>
            <a:ext cx="59817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Question(3)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5265" y="1279124"/>
            <a:ext cx="5019772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quyết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Ã³ má»t niá»m Äau mang tÃªn... Tiá»n LÆ°Æ¡ng! - áº¢nh 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82" y="2059620"/>
            <a:ext cx="4150752" cy="41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8267" y="3511748"/>
            <a:ext cx="42879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Khi</a:t>
            </a:r>
            <a:r>
              <a:rPr lang="en-US" sz="2500" dirty="0"/>
              <a:t> </a:t>
            </a:r>
            <a:r>
              <a:rPr lang="en-US" sz="2500" dirty="0" err="1"/>
              <a:t>lương</a:t>
            </a:r>
            <a:r>
              <a:rPr lang="en-US" sz="2500" dirty="0"/>
              <a:t> </a:t>
            </a:r>
            <a:r>
              <a:rPr lang="en-US" sz="2500" dirty="0" err="1" smtClean="0"/>
              <a:t>được</a:t>
            </a:r>
            <a:r>
              <a:rPr lang="en-US" sz="2500" dirty="0" smtClean="0"/>
              <a:t> </a:t>
            </a:r>
            <a:r>
              <a:rPr lang="en-US" sz="2500" dirty="0" err="1" smtClean="0"/>
              <a:t>quyết</a:t>
            </a:r>
            <a:r>
              <a:rPr lang="en-US" sz="2500" dirty="0" smtClean="0"/>
              <a:t> </a:t>
            </a:r>
            <a:r>
              <a:rPr lang="en-US" sz="2500" dirty="0" err="1" smtClean="0"/>
              <a:t>định</a:t>
            </a:r>
            <a:r>
              <a:rPr lang="en-US" sz="2500" dirty="0" smtClean="0"/>
              <a:t>, </a:t>
            </a:r>
          </a:p>
          <a:p>
            <a:r>
              <a:rPr lang="en-US" sz="2500" dirty="0" err="1" smtClean="0"/>
              <a:t>thì</a:t>
            </a:r>
            <a:r>
              <a:rPr lang="en-US" sz="2500" dirty="0" smtClean="0"/>
              <a:t> </a:t>
            </a:r>
            <a:r>
              <a:rPr lang="en-US" sz="2500" dirty="0" err="1" smtClean="0"/>
              <a:t>những</a:t>
            </a:r>
            <a:r>
              <a:rPr lang="en-US" sz="2500" dirty="0" smtClean="0"/>
              <a:t> </a:t>
            </a:r>
            <a:r>
              <a:rPr lang="en-US" sz="2500" dirty="0" err="1" smtClean="0"/>
              <a:t>năm</a:t>
            </a:r>
            <a:r>
              <a:rPr lang="en-US" sz="2500" dirty="0" smtClean="0"/>
              <a:t> </a:t>
            </a:r>
            <a:r>
              <a:rPr lang="en-US" sz="2500" dirty="0" err="1" smtClean="0"/>
              <a:t>sau</a:t>
            </a:r>
            <a:r>
              <a:rPr lang="en-US" sz="2500" dirty="0" smtClean="0"/>
              <a:t> </a:t>
            </a:r>
            <a:r>
              <a:rPr lang="en-US" sz="2500" dirty="0" err="1" smtClean="0"/>
              <a:t>gần</a:t>
            </a:r>
            <a:r>
              <a:rPr lang="en-US" sz="2500" dirty="0" smtClean="0"/>
              <a:t> </a:t>
            </a:r>
            <a:r>
              <a:rPr lang="en-US" sz="2500" dirty="0" err="1" smtClean="0"/>
              <a:t>như</a:t>
            </a:r>
            <a:r>
              <a:rPr lang="en-US" sz="2500" dirty="0" smtClean="0"/>
              <a:t>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chênh</a:t>
            </a:r>
            <a:r>
              <a:rPr lang="en-US" sz="2500" dirty="0" smtClean="0"/>
              <a:t> </a:t>
            </a:r>
            <a:r>
              <a:rPr lang="en-US" sz="2500" dirty="0" err="1" smtClean="0"/>
              <a:t>nhau</a:t>
            </a:r>
            <a:r>
              <a:rPr lang="en-US" sz="2500" dirty="0" smtClean="0"/>
              <a:t> </a:t>
            </a:r>
            <a:r>
              <a:rPr lang="en-US" sz="2500" dirty="0" err="1" smtClean="0"/>
              <a:t>nhiều</a:t>
            </a:r>
            <a:endParaRPr lang="en-GB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chả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2050" name="Picture 2" descr="Káº¿t quáº£ hÃ¬nh áº£nh cho lá»«a tiá»n áº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27" y="3747565"/>
            <a:ext cx="3894184" cy="29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CNNT 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ngành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cạnh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$ 701- $ 1000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nghiệm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$ 1001- $ 2000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Lĩnh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vực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$ 251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$ 500.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40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lang="en-US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 err="1" smtClean="0"/>
              <a:t>Lương</a:t>
            </a:r>
            <a:r>
              <a:rPr lang="en-US" dirty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level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Web: PHP, Ruby on Rail, Java,..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: Java, Swift</a:t>
            </a:r>
          </a:p>
          <a:p>
            <a:r>
              <a:rPr lang="en-US" dirty="0" smtClean="0"/>
              <a:t>Game Framework: Unity, </a:t>
            </a:r>
            <a:r>
              <a:rPr lang="en-US" dirty="0" err="1" smtClean="0"/>
              <a:t>Libgdx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Single page web: Angular JS,..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3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331</Words>
  <Application>Microsoft Office PowerPoint</Application>
  <PresentationFormat>On-screen Show (4:3)</PresentationFormat>
  <Paragraphs>57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DEVELOPER</vt:lpstr>
      <vt:lpstr>Profile</vt:lpstr>
      <vt:lpstr>Nội dung</vt:lpstr>
      <vt:lpstr>Câu Hỏi (1)</vt:lpstr>
      <vt:lpstr>Question(2)?</vt:lpstr>
      <vt:lpstr>Question(3)</vt:lpstr>
      <vt:lpstr>Ai mà chả muốn?</vt:lpstr>
      <vt:lpstr>Lương CNNT tại việt Nam</vt:lpstr>
      <vt:lpstr>Xu hướng lập trình</vt:lpstr>
      <vt:lpstr>Nhu cầu Java Developer</vt:lpstr>
      <vt:lpstr>Vì sao nên chọn Java Web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</dc:title>
  <cp:lastModifiedBy>Huy Pham Ngoc</cp:lastModifiedBy>
  <cp:revision>28</cp:revision>
  <dcterms:modified xsi:type="dcterms:W3CDTF">2018-05-23T01:17:42Z</dcterms:modified>
</cp:coreProperties>
</file>