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6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i="1" dirty="0" err="1"/>
              <a:t>MyClass</a:t>
            </a: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/>
              <a:t>// field, constructor, and // method declarations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5052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Primitive 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181600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Long, float,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,….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181600"/>
            <a:ext cx="11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 </a:t>
            </a:r>
          </a:p>
        </p:txBody>
      </p:sp>
    </p:spTree>
    <p:extLst>
      <p:ext uri="{BB962C8B-B14F-4D97-AF65-F5344CB8AC3E}">
        <p14:creationId xmlns:p14="http://schemas.microsoft.com/office/powerpoint/2010/main" val="10755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Classes</vt:lpstr>
      <vt:lpstr>Khai báo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</dc:title>
  <dc:creator>Huy Pham Ngoc</dc:creator>
  <cp:lastModifiedBy>Huy Pham Ngoc</cp:lastModifiedBy>
  <cp:revision>3</cp:revision>
  <dcterms:created xsi:type="dcterms:W3CDTF">2006-08-16T00:00:00Z</dcterms:created>
  <dcterms:modified xsi:type="dcterms:W3CDTF">2018-06-25T01:33:41Z</dcterms:modified>
</cp:coreProperties>
</file>