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HTML-CSS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Huy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21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video</a:t>
            </a:r>
          </a:p>
          <a:p>
            <a:pPr lvl="1"/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: H1, p, a, </a:t>
            </a:r>
          </a:p>
          <a:p>
            <a:pPr lvl="1"/>
            <a:r>
              <a:rPr lang="en-US" dirty="0" err="1" smtClean="0"/>
              <a:t>Chènh</a:t>
            </a:r>
            <a:r>
              <a:rPr lang="en-US" dirty="0" smtClean="0"/>
              <a:t> video,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link</a:t>
            </a:r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Thanh you!</a:t>
            </a:r>
            <a:endParaRPr lang="en-US" dirty="0"/>
          </a:p>
        </p:txBody>
      </p:sp>
      <p:pic>
        <p:nvPicPr>
          <p:cNvPr id="4" name="Picture 2" descr="Káº¿t quáº£ hÃ¬nh áº£nh cho Q &amp; 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463006"/>
            <a:ext cx="5715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11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 smtClean="0"/>
              <a:t>L</a:t>
            </a:r>
            <a:r>
              <a:rPr lang="en-US" dirty="0" smtClean="0"/>
              <a:t>anguage –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siêu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web</a:t>
            </a:r>
          </a:p>
          <a:p>
            <a:r>
              <a:rPr lang="vi-VN" dirty="0" smtClean="0"/>
              <a:t>HTML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vi-VN" dirty="0"/>
              <a:t> </a:t>
            </a:r>
            <a:r>
              <a:rPr lang="vi-VN" dirty="0" smtClean="0"/>
              <a:t>Tim Berners-Lee</a:t>
            </a:r>
            <a:endParaRPr lang="en-US" dirty="0" smtClean="0"/>
          </a:p>
          <a:p>
            <a:r>
              <a:rPr lang="en-US" dirty="0" smtClean="0"/>
              <a:t>HTML CSS </a:t>
            </a:r>
            <a:r>
              <a:rPr lang="en-US" dirty="0" err="1" smtClean="0"/>
              <a:t>và</a:t>
            </a:r>
            <a:r>
              <a:rPr lang="en-US" dirty="0" smtClean="0"/>
              <a:t> JavaScript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kĩ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WWW</a:t>
            </a:r>
          </a:p>
          <a:p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HTML5</a:t>
            </a:r>
          </a:p>
        </p:txBody>
      </p:sp>
    </p:spTree>
    <p:extLst>
      <p:ext uri="{BB962C8B-B14F-4D97-AF65-F5344CB8AC3E}">
        <p14:creationId xmlns:p14="http://schemas.microsoft.com/office/powerpoint/2010/main" val="154671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HTML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447800"/>
            <a:ext cx="5105400" cy="350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345668"/>
            <a:ext cx="362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 HTML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đuôi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.html </a:t>
            </a:r>
            <a:r>
              <a:rPr lang="en-US" dirty="0" err="1" smtClean="0"/>
              <a:t>hoặc</a:t>
            </a:r>
            <a:r>
              <a:rPr lang="en-US" dirty="0" smtClean="0"/>
              <a:t> .</a:t>
            </a:r>
            <a:r>
              <a:rPr lang="en-US" dirty="0" err="1" smtClean="0"/>
              <a:t>htm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88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&lt;head&gt;&lt;/head&gt;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các</a:t>
            </a:r>
            <a:r>
              <a:rPr lang="en-US" sz="3200" dirty="0" smtClean="0"/>
              <a:t> </a:t>
            </a:r>
            <a:r>
              <a:rPr lang="en-US" sz="3200" dirty="0" err="1" smtClean="0"/>
              <a:t>mô</a:t>
            </a:r>
            <a:r>
              <a:rPr lang="en-US" sz="3200" dirty="0" smtClean="0"/>
              <a:t> </a:t>
            </a:r>
            <a:r>
              <a:rPr lang="en-US" sz="3200" dirty="0" err="1" smtClean="0"/>
              <a:t>tả</a:t>
            </a:r>
            <a:r>
              <a:rPr lang="en-US" sz="3200" dirty="0" smtClean="0"/>
              <a:t> </a:t>
            </a:r>
            <a:r>
              <a:rPr lang="en-US" sz="3200" dirty="0" err="1" smtClean="0"/>
              <a:t>cho</a:t>
            </a:r>
            <a:r>
              <a:rPr lang="en-US" sz="3200" dirty="0" smtClean="0"/>
              <a:t> </a:t>
            </a:r>
            <a:r>
              <a:rPr lang="en-US" sz="3200" dirty="0" err="1" smtClean="0"/>
              <a:t>trang</a:t>
            </a:r>
            <a:endParaRPr lang="en-US" sz="3200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&lt;body&gt;&lt;/body&gt;</a:t>
            </a:r>
          </a:p>
          <a:p>
            <a:pPr lvl="1"/>
            <a:r>
              <a:rPr lang="en-US" sz="3200" dirty="0" err="1" smtClean="0"/>
              <a:t>Chứa</a:t>
            </a:r>
            <a:r>
              <a:rPr lang="en-US" sz="3200" dirty="0" smtClean="0"/>
              <a:t> </a:t>
            </a:r>
            <a:r>
              <a:rPr lang="en-US" sz="3200" dirty="0" err="1" smtClean="0"/>
              <a:t>nội</a:t>
            </a:r>
            <a:r>
              <a:rPr lang="en-US" sz="3200" dirty="0" smtClean="0"/>
              <a:t> dung </a:t>
            </a:r>
            <a:r>
              <a:rPr lang="en-US" sz="3200" dirty="0" err="1" smtClean="0"/>
              <a:t>trang</a:t>
            </a:r>
            <a:r>
              <a:rPr lang="en-US" sz="3200" dirty="0" smtClean="0"/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23193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120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/>
              <a:t>HTML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: &lt;head&gt;&lt;/head&gt;, etc..</a:t>
            </a:r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: &lt;</a:t>
            </a:r>
            <a:r>
              <a:rPr lang="en-US" dirty="0" err="1" smtClean="0"/>
              <a:t>img</a:t>
            </a:r>
            <a:r>
              <a:rPr lang="en-US" dirty="0" smtClean="0"/>
              <a:t> ../&gt;</a:t>
            </a:r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smtClean="0"/>
              <a:t>link</a:t>
            </a:r>
            <a:r>
              <a:rPr lang="vi-VN" dirty="0" smtClean="0"/>
              <a:t>: a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vi-VN" dirty="0" smtClean="0"/>
              <a:t>: p</a:t>
            </a:r>
            <a:endParaRPr lang="en-US" dirty="0" smtClean="0"/>
          </a:p>
          <a:p>
            <a:pPr lvl="1"/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, video</a:t>
            </a:r>
            <a:r>
              <a:rPr lang="en-US" dirty="0" smtClean="0"/>
              <a:t>…</a:t>
            </a:r>
            <a:r>
              <a:rPr lang="vi-VN" smtClean="0"/>
              <a:t>: audio, video, source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9362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CSS</a:t>
            </a:r>
            <a:r>
              <a:rPr lang="en-US" dirty="0"/>
              <a:t> 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Cascading Style </a:t>
            </a:r>
            <a:r>
              <a:rPr lang="en-US" dirty="0" smtClean="0"/>
              <a:t>Sheets</a:t>
            </a:r>
          </a:p>
          <a:p>
            <a:r>
              <a:rPr lang="en-US" b="1" dirty="0"/>
              <a:t>T</a:t>
            </a:r>
            <a:r>
              <a:rPr lang="vi-VN" b="1" dirty="0" smtClean="0"/>
              <a:t>ìm </a:t>
            </a:r>
            <a:r>
              <a:rPr lang="vi-VN" b="1" dirty="0"/>
              <a:t>và định dạng</a:t>
            </a:r>
            <a:r>
              <a:rPr lang="vi-VN" dirty="0"/>
              <a:t> lại các phần tử được tạo ra bởi các ngôn ngữ đánh dấu </a:t>
            </a:r>
            <a:r>
              <a:rPr lang="vi-VN" dirty="0" smtClean="0"/>
              <a:t>(</a:t>
            </a:r>
            <a:r>
              <a:rPr lang="en-US" dirty="0" smtClean="0"/>
              <a:t>HTML, XHTML</a:t>
            </a:r>
            <a:r>
              <a:rPr lang="vi-VN" dirty="0" smtClean="0"/>
              <a:t>)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 </a:t>
            </a:r>
            <a:r>
              <a:rPr lang="en-US" dirty="0" err="1" smtClean="0"/>
              <a:t>đẹp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“style”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</a:t>
            </a:r>
            <a:r>
              <a:rPr lang="en-US" dirty="0">
                <a:solidFill>
                  <a:srgbClr val="FF0000"/>
                </a:solidFill>
              </a:rPr>
              <a:t>p style="color: red;"&gt;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&lt;style &gt;&lt;/style&gt;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&lt;style&gt;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p{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	color</a:t>
            </a:r>
            <a:r>
              <a:rPr lang="en-US" dirty="0">
                <a:solidFill>
                  <a:srgbClr val="FF0000"/>
                </a:solidFill>
              </a:rPr>
              <a:t>: red;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	}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&lt;/style&gt;</a:t>
            </a:r>
          </a:p>
          <a:p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&lt;link&gt; </a:t>
            </a:r>
            <a:r>
              <a:rPr lang="en-US" dirty="0" err="1" smtClean="0"/>
              <a:t>trong</a:t>
            </a:r>
            <a:r>
              <a:rPr lang="en-US" dirty="0" smtClean="0"/>
              <a:t> &lt;head&gt;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endParaRPr lang="en-US" dirty="0" smtClean="0"/>
          </a:p>
          <a:p>
            <a:pPr marL="400050" lvl="1" indent="0">
              <a:buNone/>
            </a:pPr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{</a:t>
            </a:r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/>
              <a:t>;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;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Vùng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: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, id, class,..</a:t>
            </a:r>
          </a:p>
          <a:p>
            <a:r>
              <a:rPr lang="en-US" dirty="0" smtClean="0"/>
              <a:t>Id, class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HTML</a:t>
            </a:r>
          </a:p>
          <a:p>
            <a:r>
              <a:rPr lang="en-US" dirty="0" smtClean="0"/>
              <a:t>CSS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endParaRPr lang="en-US" dirty="0" smtClean="0"/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CSS </a:t>
            </a:r>
            <a:r>
              <a:rPr lang="en-US" dirty="0" err="1" smtClean="0"/>
              <a:t>vào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224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HTML-CSS</vt:lpstr>
      <vt:lpstr>HTML là gì</vt:lpstr>
      <vt:lpstr>Ví dụ HTML</vt:lpstr>
      <vt:lpstr>Phần chính của trang HTML</vt:lpstr>
      <vt:lpstr>Tag HTML</vt:lpstr>
      <vt:lpstr>CSS là gì</vt:lpstr>
      <vt:lpstr>Nhúng CSS vào HTML</vt:lpstr>
      <vt:lpstr>Các viết CSS</vt:lpstr>
      <vt:lpstr>Tóm tắt nội dung</vt:lpstr>
      <vt:lpstr>Ví dụ Thực Hành</vt:lpstr>
      <vt:lpstr>Thanh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HTML-CSS</dc:title>
  <dc:creator>Huy Pham Ngoc</dc:creator>
  <cp:lastModifiedBy>Huy Pham Ngoc</cp:lastModifiedBy>
  <cp:revision>58</cp:revision>
  <dcterms:created xsi:type="dcterms:W3CDTF">2006-08-16T00:00:00Z</dcterms:created>
  <dcterms:modified xsi:type="dcterms:W3CDTF">2018-06-27T01:49:27Z</dcterms:modified>
</cp:coreProperties>
</file>