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0" r:id="rId4"/>
    <p:sldId id="274" r:id="rId5"/>
    <p:sldId id="260" r:id="rId6"/>
    <p:sldId id="261" r:id="rId7"/>
    <p:sldId id="275" r:id="rId8"/>
    <p:sldId id="276" r:id="rId9"/>
    <p:sldId id="272" r:id="rId10"/>
    <p:sldId id="273" r:id="rId11"/>
    <p:sldId id="271" r:id="rId12"/>
    <p:sldId id="27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 Modifier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Pham Ngoc </a:t>
            </a:r>
            <a:r>
              <a:rPr lang="en-US" dirty="0" err="1" smtClean="0"/>
              <a:t>Huy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68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Cách sử dụng</a:t>
            </a:r>
            <a:br>
              <a:rPr lang="en-US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b="1" dirty="0" err="1" smtClean="0"/>
              <a:t>private|public</a:t>
            </a:r>
            <a:r>
              <a:rPr lang="en-US" b="1" dirty="0" err="1"/>
              <a:t>|</a:t>
            </a:r>
            <a:r>
              <a:rPr lang="en-US" b="1" dirty="0" err="1" smtClean="0"/>
              <a:t>protected</a:t>
            </a:r>
            <a:r>
              <a:rPr lang="en-US" dirty="0" smtClean="0"/>
              <a:t> String name;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3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String name</a:t>
            </a:r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8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 </a:t>
            </a:r>
            <a:r>
              <a:rPr lang="en-US" dirty="0" err="1" smtClean="0"/>
              <a:t>với</a:t>
            </a:r>
            <a:r>
              <a:rPr lang="en-US" dirty="0" smtClean="0"/>
              <a:t> Class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private, protected </a:t>
            </a:r>
            <a:r>
              <a:rPr lang="en-US" dirty="0" err="1" smtClean="0"/>
              <a:t>với</a:t>
            </a:r>
            <a:r>
              <a:rPr lang="en-US" dirty="0" smtClean="0"/>
              <a:t> class</a:t>
            </a:r>
          </a:p>
          <a:p>
            <a:pPr lvl="1">
              <a:buFont typeface="Symbol"/>
              <a:buChar char="Þ"/>
            </a:pP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smtClean="0"/>
              <a:t>compiler</a:t>
            </a:r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dử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private, protected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SubClass</a:t>
            </a:r>
            <a:endParaRPr lang="en-US" dirty="0" smtClean="0"/>
          </a:p>
          <a:p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endParaRPr lang="en-US" dirty="0" smtClean="0"/>
          </a:p>
          <a:p>
            <a:pPr lvl="1"/>
            <a:r>
              <a:rPr lang="en-US" dirty="0" err="1" smtClean="0"/>
              <a:t>Dùng</a:t>
            </a:r>
            <a:r>
              <a:rPr lang="en-US" dirty="0" smtClean="0"/>
              <a:t> private </a:t>
            </a:r>
            <a:r>
              <a:rPr lang="en-US" dirty="0" err="1" smtClean="0"/>
              <a:t>thì</a:t>
            </a:r>
            <a:r>
              <a:rPr lang="en-US" dirty="0" smtClean="0"/>
              <a:t> class =&gt; class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getter </a:t>
            </a:r>
            <a:r>
              <a:rPr lang="en-US" dirty="0" err="1" smtClean="0"/>
              <a:t>và</a:t>
            </a:r>
            <a:r>
              <a:rPr lang="en-US" dirty="0" smtClean="0"/>
              <a:t> setter =&gt; class “</a:t>
            </a:r>
            <a:r>
              <a:rPr lang="en-US" dirty="0" err="1" smtClean="0"/>
              <a:t>tù</a:t>
            </a:r>
            <a:r>
              <a:rPr lang="en-US" dirty="0" smtClean="0"/>
              <a:t>”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Dùng</a:t>
            </a:r>
            <a:r>
              <a:rPr lang="en-US" dirty="0" smtClean="0"/>
              <a:t> protected </a:t>
            </a: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1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0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  <p:pic>
        <p:nvPicPr>
          <p:cNvPr id="6" name="Picture 2" descr="Káº¿t quáº£ hÃ¬nh áº£nh cho Q &amp;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0"/>
            <a:ext cx="57150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6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–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Access Modifier (AM)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protected</a:t>
            </a:r>
          </a:p>
          <a:p>
            <a:pPr lvl="1"/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GB" dirty="0" smtClean="0"/>
          </a:p>
          <a:p>
            <a:r>
              <a:rPr lang="en-US" dirty="0" smtClean="0"/>
              <a:t>Demo</a:t>
            </a:r>
          </a:p>
        </p:txBody>
      </p:sp>
      <p:pic>
        <p:nvPicPr>
          <p:cNvPr id="4" name="Shape 105" descr="Káº¿t quáº£ hÃ¬nh áº£nh cho má»¥c ÄÃ­ch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53000" y="2895600"/>
            <a:ext cx="3437600" cy="3426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21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endParaRPr lang="en-US" dirty="0" smtClean="0"/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biến</a:t>
            </a:r>
            <a:endParaRPr lang="en-US" dirty="0" smtClean="0"/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Method</a:t>
            </a:r>
          </a:p>
          <a:p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class, interface,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49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/>
              <a:t> modifiers </a:t>
            </a:r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1981200" y="2438400"/>
            <a:ext cx="1752600" cy="17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4267200"/>
            <a:ext cx="4495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endParaRPr lang="en-US" dirty="0"/>
          </a:p>
        </p:txBody>
      </p:sp>
      <p:pic>
        <p:nvPicPr>
          <p:cNvPr id="7" name="Picture 2" descr="Káº¿t quáº£ hÃ¬nh áº£nh cho th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00200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7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5441974"/>
            <a:ext cx="8229600" cy="10241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“name”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class User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class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getter </a:t>
            </a:r>
            <a:r>
              <a:rPr lang="en-US" dirty="0" err="1" smtClean="0"/>
              <a:t>và</a:t>
            </a:r>
            <a:r>
              <a:rPr lang="en-US" dirty="0" smtClean="0"/>
              <a:t> setter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423988"/>
            <a:ext cx="601027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8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1"/>
            <a:ext cx="8229600" cy="1219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b="1" i="1" dirty="0" err="1" smtClean="0"/>
              <a:t>tính</a:t>
            </a:r>
            <a:r>
              <a:rPr lang="en-US" b="1" i="1" dirty="0" smtClean="0"/>
              <a:t> </a:t>
            </a:r>
            <a:r>
              <a:rPr lang="en-US" b="1" i="1" dirty="0" err="1" smtClean="0"/>
              <a:t>bao</a:t>
            </a:r>
            <a:r>
              <a:rPr lang="en-US" b="1" i="1" dirty="0" smtClean="0"/>
              <a:t> </a:t>
            </a:r>
            <a:r>
              <a:rPr lang="en-US" b="1" i="1" dirty="0" err="1" smtClean="0"/>
              <a:t>đóng</a:t>
            </a:r>
            <a:r>
              <a:rPr lang="en-US" b="1" i="1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Java,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“name” qua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getter </a:t>
            </a:r>
            <a:r>
              <a:rPr lang="en-US" dirty="0" err="1" smtClean="0"/>
              <a:t>và</a:t>
            </a:r>
            <a:r>
              <a:rPr lang="en-US" dirty="0" smtClean="0"/>
              <a:t> setter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33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câp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=&gt; Class</a:t>
            </a:r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pakage</a:t>
            </a:r>
            <a:endParaRPr lang="en-US" dirty="0" smtClean="0"/>
          </a:p>
          <a:p>
            <a:r>
              <a:rPr lang="en-US" dirty="0" smtClean="0"/>
              <a:t>Interface =&gt; Interface</a:t>
            </a:r>
          </a:p>
          <a:p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Access Modifier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sz="3600" dirty="0" smtClean="0"/>
              <a:t>Private</a:t>
            </a:r>
          </a:p>
          <a:p>
            <a:r>
              <a:rPr lang="en-US" sz="3600" dirty="0" smtClean="0"/>
              <a:t>Public</a:t>
            </a:r>
          </a:p>
          <a:p>
            <a:r>
              <a:rPr lang="en-US" sz="3600" dirty="0" err="1" smtClean="0"/>
              <a:t>Mặc</a:t>
            </a:r>
            <a:r>
              <a:rPr lang="en-US" sz="3600" dirty="0" smtClean="0"/>
              <a:t> </a:t>
            </a:r>
            <a:r>
              <a:rPr lang="en-US" sz="3600" dirty="0" err="1" smtClean="0"/>
              <a:t>định</a:t>
            </a:r>
            <a:endParaRPr lang="en-US" sz="3600" dirty="0" smtClean="0"/>
          </a:p>
          <a:p>
            <a:r>
              <a:rPr lang="en-US" sz="3600" dirty="0" smtClean="0"/>
              <a:t>Protected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4959927"/>
            <a:ext cx="4616841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Có</a:t>
            </a:r>
            <a:r>
              <a:rPr lang="en-US" sz="2400" dirty="0" smtClean="0"/>
              <a:t> 4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Access Modifier </a:t>
            </a:r>
            <a:r>
              <a:rPr lang="en-US" sz="2400" dirty="0" err="1" smtClean="0"/>
              <a:t>trong</a:t>
            </a:r>
            <a:r>
              <a:rPr lang="en-US" sz="2400" dirty="0" smtClean="0"/>
              <a:t> 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57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236</Words>
  <Application>Microsoft Office PowerPoint</Application>
  <PresentationFormat>On-screen Show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Access Modifier trong Java</vt:lpstr>
      <vt:lpstr>Mục tiêu – Objective</vt:lpstr>
      <vt:lpstr>Access Modifier là gì?</vt:lpstr>
      <vt:lpstr>PowerPoint Presentation</vt:lpstr>
      <vt:lpstr>Ví dụ</vt:lpstr>
      <vt:lpstr>PowerPoint Presentation</vt:lpstr>
      <vt:lpstr>Vậy cái gì truy câp cái gì?</vt:lpstr>
      <vt:lpstr>PowerPoint Presentation</vt:lpstr>
      <vt:lpstr>Các loại Access Modifier</vt:lpstr>
      <vt:lpstr>Cách sử dụng </vt:lpstr>
      <vt:lpstr>AM với Class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Kế thừa Java</dc:title>
  <dc:creator>Huy Pham Ngoc</dc:creator>
  <cp:lastModifiedBy>Huy Pham Ngoc</cp:lastModifiedBy>
  <cp:revision>124</cp:revision>
  <dcterms:created xsi:type="dcterms:W3CDTF">2006-08-16T00:00:00Z</dcterms:created>
  <dcterms:modified xsi:type="dcterms:W3CDTF">2018-06-22T15:48:41Z</dcterms:modified>
</cp:coreProperties>
</file>