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4" r:id="rId6"/>
    <p:sldId id="266" r:id="rId7"/>
    <p:sldId id="267" r:id="rId8"/>
    <p:sldId id="268" r:id="rId9"/>
    <p:sldId id="261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7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</a:t>
            </a:r>
            <a:r>
              <a:rPr lang="en-US" dirty="0" err="1" smtClean="0"/>
              <a:t>với</a:t>
            </a:r>
            <a:r>
              <a:rPr lang="en-US" dirty="0" smtClean="0"/>
              <a:t>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pic>
        <p:nvPicPr>
          <p:cNvPr id="2050" name="Picture 2" descr="Image result for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2283475" cy="1713602"/>
          </a:xfrm>
          <a:prstGeom prst="rect">
            <a:avLst/>
          </a:prstGeom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 descr="Image result for cloud inter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85758"/>
            <a:ext cx="1544267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0" y="2338387"/>
            <a:ext cx="916925" cy="318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582867" y="2338388"/>
            <a:ext cx="916925" cy="318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048000" y="2857862"/>
            <a:ext cx="916925" cy="318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595567" y="2846060"/>
            <a:ext cx="916925" cy="318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https://scontent.fhan5-5.fna.fbcdn.net/v/t1.15752-9/34321862_1243292122473760_5429512198915358720_n.png?_nc_cat=0&amp;oh=df88a9b28bf6a41448b15961b01966e1&amp;oe=5B8261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08" y="2529993"/>
            <a:ext cx="1016936" cy="18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83550" y="1604038"/>
            <a:ext cx="151201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HTTP Protocol</a:t>
            </a:r>
            <a:endParaRPr lang="en-US" dirty="0"/>
          </a:p>
        </p:txBody>
      </p:sp>
      <p:pic>
        <p:nvPicPr>
          <p:cNvPr id="1026" name="Picture 2" descr="Image result for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92" y="17380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67896" y="3176502"/>
            <a:ext cx="110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3249270"/>
            <a:ext cx="110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2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KHI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5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Nôi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Web Service </a:t>
            </a:r>
            <a:r>
              <a:rPr lang="en-US" dirty="0" err="1" smtClean="0"/>
              <a:t>và</a:t>
            </a:r>
            <a:r>
              <a:rPr lang="en-US" dirty="0" smtClean="0"/>
              <a:t> Spring</a:t>
            </a:r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462"/>
            <a:ext cx="8229600" cy="1143000"/>
          </a:xfrm>
        </p:spPr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2052" name="Picture 4" descr="https://duythanhcse.files.wordpress.com/2015/04/android64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95" y="1203762"/>
            <a:ext cx="2925115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9495" y="2590800"/>
            <a:ext cx="4048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Tôi</a:t>
            </a:r>
            <a:r>
              <a:rPr lang="en-US" sz="3200" dirty="0" smtClean="0"/>
              <a:t> </a:t>
            </a:r>
            <a:r>
              <a:rPr lang="en-US" sz="3200" dirty="0" err="1" smtClean="0"/>
              <a:t>muốn</a:t>
            </a:r>
            <a:r>
              <a:rPr lang="en-US" sz="3200" dirty="0" smtClean="0"/>
              <a:t> </a:t>
            </a: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tiết</a:t>
            </a:r>
            <a:endParaRPr lang="en-US" sz="3200" dirty="0" smtClean="0"/>
          </a:p>
          <a:p>
            <a:r>
              <a:rPr lang="en-US" sz="3200" dirty="0"/>
              <a:t>C</a:t>
            </a:r>
            <a:r>
              <a:rPr lang="en-US" sz="3200" dirty="0" smtClean="0"/>
              <a:t>ho </a:t>
            </a:r>
            <a:r>
              <a:rPr lang="en-US" sz="3200" dirty="0" err="1" smtClean="0"/>
              <a:t>cả</a:t>
            </a:r>
            <a:r>
              <a:rPr lang="en-US" sz="3200" dirty="0" smtClean="0"/>
              <a:t> </a:t>
            </a:r>
            <a:r>
              <a:rPr lang="en-US" sz="3200" dirty="0" err="1" smtClean="0"/>
              <a:t>nước</a:t>
            </a:r>
            <a:r>
              <a:rPr lang="en-US" sz="3200" dirty="0" smtClean="0"/>
              <a:t> </a:t>
            </a:r>
            <a:r>
              <a:rPr lang="en-US" sz="3200" dirty="0" err="1" smtClean="0"/>
              <a:t>Việt</a:t>
            </a:r>
            <a:r>
              <a:rPr lang="en-US" sz="3200" dirty="0" smtClean="0"/>
              <a:t> Nam!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7900" y="6203434"/>
            <a:ext cx="361599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Nguồn</a:t>
            </a:r>
            <a:r>
              <a:rPr lang="en-US" dirty="0"/>
              <a:t>: duythanhcse.wordpress.com</a:t>
            </a:r>
          </a:p>
        </p:txBody>
      </p:sp>
    </p:spTree>
    <p:extLst>
      <p:ext uri="{BB962C8B-B14F-4D97-AF65-F5344CB8AC3E}">
        <p14:creationId xmlns:p14="http://schemas.microsoft.com/office/powerpoint/2010/main" val="37458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C1: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 smtClean="0"/>
          </a:p>
        </p:txBody>
      </p:sp>
      <p:pic>
        <p:nvPicPr>
          <p:cNvPr id="5122" name="Picture 2" descr="Image result for Äo nhiá»t Äá» ngoÃ i trá»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743200"/>
            <a:ext cx="492721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019800" y="2133600"/>
            <a:ext cx="2533239" cy="1893332"/>
            <a:chOff x="6019800" y="2133600"/>
            <a:chExt cx="2533239" cy="1893332"/>
          </a:xfrm>
        </p:grpSpPr>
        <p:pic>
          <p:nvPicPr>
            <p:cNvPr id="5124" name="Picture 4" descr="Image result for giÃ³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133600"/>
              <a:ext cx="2533239" cy="14239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sp>
          <p:nvSpPr>
            <p:cNvPr id="4" name="TextBox 3"/>
            <p:cNvSpPr txBox="1"/>
            <p:nvPr/>
          </p:nvSpPr>
          <p:spPr>
            <a:xfrm>
              <a:off x="7033785" y="3657600"/>
              <a:ext cx="50526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Gió</a:t>
              </a:r>
              <a:endParaRPr lang="en-US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19800" y="4356099"/>
            <a:ext cx="2533239" cy="2153167"/>
            <a:chOff x="6019800" y="4356099"/>
            <a:chExt cx="2533239" cy="2153167"/>
          </a:xfrm>
        </p:grpSpPr>
        <p:pic>
          <p:nvPicPr>
            <p:cNvPr id="5126" name="Picture 6" descr="Image result for Äá» áº©m khÃ´ng khÃ­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356099"/>
              <a:ext cx="2533239" cy="16900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  <p:sp>
          <p:nvSpPr>
            <p:cNvPr id="5" name="TextBox 4"/>
            <p:cNvSpPr txBox="1"/>
            <p:nvPr/>
          </p:nvSpPr>
          <p:spPr>
            <a:xfrm>
              <a:off x="7033785" y="6139934"/>
              <a:ext cx="79861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Độ</a:t>
              </a:r>
              <a:r>
                <a:rPr lang="en-US" dirty="0" smtClean="0"/>
                <a:t> </a:t>
              </a:r>
              <a:r>
                <a:rPr lang="en-US" dirty="0" err="1" smtClean="0"/>
                <a:t>ẩm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00300" y="6139934"/>
            <a:ext cx="10009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C2: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5943600"/>
            <a:ext cx="4838700" cy="71596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 err="1" smtClean="0"/>
              <a:t>Nóng</a:t>
            </a:r>
            <a:r>
              <a:rPr lang="en-US" dirty="0" smtClean="0"/>
              <a:t> 40! </a:t>
            </a:r>
            <a:r>
              <a:rPr lang="en-US" dirty="0"/>
              <a:t>R</a:t>
            </a:r>
            <a:r>
              <a:rPr lang="en-US" dirty="0" smtClean="0"/>
              <a:t>a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ngại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3080" name="Picture 8" descr="Image result for nÃ³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74497"/>
            <a:ext cx="2667000" cy="223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thá»i tiáº¿t tá»« cá»¥c khÃ­ tÆ°á»£ng thá»§y vÄ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967"/>
            <a:ext cx="560069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575"/>
            <a:ext cx="8229600" cy="1990725"/>
          </a:xfrm>
        </p:spPr>
        <p:txBody>
          <a:bodyPr>
            <a:noAutofit/>
          </a:bodyPr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pic>
        <p:nvPicPr>
          <p:cNvPr id="6148" name="Picture 4" descr="Image result for i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21100"/>
            <a:ext cx="281939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486400" y="4419600"/>
            <a:ext cx="23622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</a:t>
            </a:r>
            <a:endParaRPr lang="en-GB" sz="2800" dirty="0"/>
          </a:p>
        </p:txBody>
      </p:sp>
      <p:sp>
        <p:nvSpPr>
          <p:cNvPr id="6" name="Left Arrow 5"/>
          <p:cNvSpPr/>
          <p:nvPr/>
        </p:nvSpPr>
        <p:spPr>
          <a:xfrm>
            <a:off x="3390900" y="4718050"/>
            <a:ext cx="1981200" cy="1384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2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AccuWeather</a:t>
            </a:r>
            <a:r>
              <a:rPr lang="en-US" dirty="0" smtClean="0"/>
              <a:t>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URL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URL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GB" dirty="0"/>
          </a:p>
        </p:txBody>
      </p:sp>
      <p:sp>
        <p:nvSpPr>
          <p:cNvPr id="4" name="AutoShape 2" descr="Image result for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3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!!!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562600" y="2156989"/>
            <a:ext cx="2895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SERVICE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110796" y="5943600"/>
            <a:ext cx="6664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</a:t>
            </a:r>
            <a:r>
              <a:rPr lang="en-US" sz="2800" dirty="0" err="1" smtClean="0"/>
              <a:t>nền</a:t>
            </a:r>
            <a:r>
              <a:rPr lang="en-US" sz="2800" dirty="0" smtClean="0"/>
              <a:t> </a:t>
            </a:r>
            <a:r>
              <a:rPr lang="en-US" sz="2800" dirty="0" err="1" smtClean="0"/>
              <a:t>tảng</a:t>
            </a:r>
            <a:r>
              <a:rPr lang="en-US" sz="2800" dirty="0" smtClean="0"/>
              <a:t> (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endParaRPr lang="en-GB" sz="2800" dirty="0"/>
          </a:p>
        </p:txBody>
      </p:sp>
      <p:sp>
        <p:nvSpPr>
          <p:cNvPr id="28" name="AutoShape 2" descr="Image result for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AutoShape 4" descr="Image result for C#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6" descr="Image result for C#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AutoShape 8" descr="Image result for C#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AutoShape 10" descr="Image result for C#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5" name="Group 44"/>
          <p:cNvGrpSpPr/>
          <p:nvPr/>
        </p:nvGrpSpPr>
        <p:grpSpPr>
          <a:xfrm>
            <a:off x="3120818" y="3683388"/>
            <a:ext cx="2001741" cy="1507331"/>
            <a:chOff x="1555750" y="3333749"/>
            <a:chExt cx="2001741" cy="1507331"/>
          </a:xfrm>
        </p:grpSpPr>
        <p:pic>
          <p:nvPicPr>
            <p:cNvPr id="11" name="Picture 10" descr="Image result for ide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0" y="3333749"/>
              <a:ext cx="1409700" cy="1409701"/>
            </a:xfrm>
            <a:prstGeom prst="rect">
              <a:avLst/>
            </a:prstGeom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086" name="Picture 14" descr="Image result for jav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609" y="4302919"/>
              <a:ext cx="853882" cy="53816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grpSp>
        <p:nvGrpSpPr>
          <p:cNvPr id="47" name="Group 46"/>
          <p:cNvGrpSpPr/>
          <p:nvPr/>
        </p:nvGrpSpPr>
        <p:grpSpPr>
          <a:xfrm>
            <a:off x="3095418" y="1638299"/>
            <a:ext cx="1571832" cy="1462507"/>
            <a:chOff x="1543050" y="1638299"/>
            <a:chExt cx="1571832" cy="1462507"/>
          </a:xfrm>
        </p:grpSpPr>
        <p:pic>
          <p:nvPicPr>
            <p:cNvPr id="5" name="Picture 4" descr="Image result for ide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050" y="1638299"/>
              <a:ext cx="1409700" cy="1409701"/>
            </a:xfrm>
            <a:prstGeom prst="rect">
              <a:avLst/>
            </a:prstGeom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090" name="Picture 18" descr="Image result for C#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365" y="2652289"/>
              <a:ext cx="448517" cy="44851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pic>
        <p:nvPicPr>
          <p:cNvPr id="3092" name="Picture 20" descr="Image result for chro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44596" y="2385589"/>
            <a:ext cx="533399" cy="5333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3094" name="Picture 22" descr="Image result for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83" y="4519607"/>
            <a:ext cx="652639" cy="7048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3096" name="Picture 24" descr="Image result for window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91" y="3333749"/>
            <a:ext cx="593882" cy="4635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2" name="AutoShape 28" descr="Image result for ruby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AutoShape 30" descr="Image result for ruby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AutoShape 32" descr="Image result for ruby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" name="AutoShape 34" descr="Image result for ruby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" name="AutoShape 36" descr="Image result for Pyth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9" name="Picture 14" descr="Image result for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898893"/>
            <a:ext cx="853882" cy="538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91" name="AutoShape 40" descr="Image result for database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AutoShape 42" descr="Image result for database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00" name="Straight Arrow Connector 99"/>
          <p:cNvCxnSpPr>
            <a:stCxn id="3092" idx="3"/>
            <a:endCxn id="5" idx="1"/>
          </p:cNvCxnSpPr>
          <p:nvPr/>
        </p:nvCxnSpPr>
        <p:spPr>
          <a:xfrm flipV="1">
            <a:off x="1777995" y="2343150"/>
            <a:ext cx="1317423" cy="309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096" idx="3"/>
            <a:endCxn id="5" idx="1"/>
          </p:cNvCxnSpPr>
          <p:nvPr/>
        </p:nvCxnSpPr>
        <p:spPr>
          <a:xfrm flipV="1">
            <a:off x="1806573" y="2343150"/>
            <a:ext cx="1288845" cy="1222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1" idx="1"/>
            <a:endCxn id="3094" idx="3"/>
          </p:cNvCxnSpPr>
          <p:nvPr/>
        </p:nvCxnSpPr>
        <p:spPr>
          <a:xfrm flipH="1">
            <a:off x="1835822" y="4388239"/>
            <a:ext cx="1284996" cy="483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" idx="1"/>
            <a:endCxn id="3094" idx="3"/>
          </p:cNvCxnSpPr>
          <p:nvPr/>
        </p:nvCxnSpPr>
        <p:spPr>
          <a:xfrm flipH="1">
            <a:off x="1835822" y="2343150"/>
            <a:ext cx="1259596" cy="2528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" idx="3"/>
            <a:endCxn id="6" idx="2"/>
          </p:cNvCxnSpPr>
          <p:nvPr/>
        </p:nvCxnSpPr>
        <p:spPr>
          <a:xfrm>
            <a:off x="4505118" y="2343150"/>
            <a:ext cx="1057482" cy="3091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" idx="2"/>
            <a:endCxn id="11" idx="3"/>
          </p:cNvCxnSpPr>
          <p:nvPr/>
        </p:nvCxnSpPr>
        <p:spPr>
          <a:xfrm flipH="1">
            <a:off x="4530518" y="2652289"/>
            <a:ext cx="1032082" cy="17359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" idx="1"/>
            <a:endCxn id="3092" idx="3"/>
          </p:cNvCxnSpPr>
          <p:nvPr/>
        </p:nvCxnSpPr>
        <p:spPr>
          <a:xfrm flipH="1" flipV="1">
            <a:off x="1777995" y="2652288"/>
            <a:ext cx="1342823" cy="17359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9" idx="0"/>
            <a:endCxn id="6" idx="4"/>
          </p:cNvCxnSpPr>
          <p:nvPr/>
        </p:nvCxnSpPr>
        <p:spPr>
          <a:xfrm flipV="1">
            <a:off x="6942041" y="3147589"/>
            <a:ext cx="68359" cy="7513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16" name="Picture 44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077" y="3769677"/>
            <a:ext cx="695633" cy="7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Left-Right Arrow 3074"/>
          <p:cNvSpPr/>
          <p:nvPr/>
        </p:nvSpPr>
        <p:spPr>
          <a:xfrm>
            <a:off x="7368982" y="3898893"/>
            <a:ext cx="833095" cy="5381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6" name="Rectangle 3075"/>
          <p:cNvSpPr/>
          <p:nvPr/>
        </p:nvSpPr>
        <p:spPr>
          <a:xfrm>
            <a:off x="5118374" y="3212293"/>
            <a:ext cx="1143000" cy="500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3039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rào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chị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154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Web Service với Spring</vt:lpstr>
      <vt:lpstr>Nôi dung</vt:lpstr>
      <vt:lpstr>Vấn đề 1</vt:lpstr>
      <vt:lpstr>C1: Tôi sẽ đi đo</vt:lpstr>
      <vt:lpstr>C2: Tôi sẽ đi đo</vt:lpstr>
      <vt:lpstr>C2: Sử dụng lại Thông Tin</vt:lpstr>
      <vt:lpstr>AccuWeather API</vt:lpstr>
      <vt:lpstr>OTHER !!!</vt:lpstr>
      <vt:lpstr>Service</vt:lpstr>
      <vt:lpstr>Đặt vấn đề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Pham Ngoc</dc:creator>
  <cp:lastModifiedBy>Huy Pham Ngoc</cp:lastModifiedBy>
  <cp:revision>73</cp:revision>
  <dcterms:created xsi:type="dcterms:W3CDTF">2006-08-16T00:00:00Z</dcterms:created>
  <dcterms:modified xsi:type="dcterms:W3CDTF">2018-06-04T10:45:41Z</dcterms:modified>
</cp:coreProperties>
</file>