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J2dCJ3Obidjelpm3ZC9adch1m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!pip install Ten thu vien can cai dat</a:t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6" name="Google Shape;56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Section 1: Data pre-processing with scikit-learn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912" y="2076450"/>
            <a:ext cx="105441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Imputing missing values using sklearn impute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7" y="1772295"/>
            <a:ext cx="104870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2" y="747712"/>
            <a:ext cx="10429875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676400"/>
            <a:ext cx="106203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95412"/>
            <a:ext cx="105156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Build Linear Model with Outliers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Outlier của một feature là giá trị khác xa hoàn toàn với các giá trị còn lại của feature đó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Outlier ảnh hưởng đến độ chính xác của mô hình máy học</a:t>
            </a:r>
            <a:endParaRPr/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611" y="3354096"/>
            <a:ext cx="5298989" cy="336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" y="1042987"/>
            <a:ext cx="10410825" cy="47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/>
          <p:nvPr/>
        </p:nvSpPr>
        <p:spPr>
          <a:xfrm>
            <a:off x="1787611" y="5280454"/>
            <a:ext cx="9374659" cy="263611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962" y="1400175"/>
            <a:ext cx="10506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695450"/>
            <a:ext cx="106203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781050"/>
            <a:ext cx="1055370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Loading data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5537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Sales-Win-Loss.csv dataset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78026 rows and 19 columns ( THUOC TINH)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open .csv in Microsoft Excel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(tìm tập dữ liệu và tải về, code)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Code lại section1 ()</a:t>
            </a:r>
            <a:endParaRPr/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7" y="1619250"/>
            <a:ext cx="105632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5" y="936795"/>
            <a:ext cx="1061085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5" y="421027"/>
            <a:ext cx="10382250" cy="56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175" y="4762"/>
            <a:ext cx="4819650" cy="68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More tutorials on pandas</a:t>
            </a: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</a:t>
            </a:r>
            <a:r>
              <a:rPr lang="en-US"/>
              <a:t>ttps://www.youtube.com/watch?v=CmorAWRsCAw&amp;list=PLeo1K3hjS3uuASpe-1LjfG5f14Bnozjwy</a:t>
            </a:r>
            <a:endParaRPr/>
          </a:p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Build binary features by creating thresholds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Feature: thuộc tính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Các thông số mô tả một đối tượng nào đó. Ví dụ thuộc tính màu da, chiều cao, cân nặng để mô tả một đối tượng con người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Threshold: ngưỡng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Giá trị xác định các mức độ các nhau. Ví dụ 4 điểm là ngưỡng đậu hoặc rớt một môn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Quá trình chia dữ liệu dạng chữ thành 2 label: 0 và 1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012" y="1295400"/>
            <a:ext cx="10467975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62" y="29476"/>
            <a:ext cx="10353675" cy="56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773" y="5629275"/>
            <a:ext cx="104679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838200" y="60323"/>
            <a:ext cx="10515600" cy="893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With threshold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7" y="1133475"/>
            <a:ext cx="1041082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/>
          <p:nvPr/>
        </p:nvSpPr>
        <p:spPr>
          <a:xfrm>
            <a:off x="1746422" y="3871784"/>
            <a:ext cx="9432324" cy="247135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2020-02-08T14:37:32Z</dcterms:created>
  <dc:creator>Nghia Duong Trung</dc:creator>
</cp:coreProperties>
</file>