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C4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E2E9C-2276-4C9B-AEAA-707856EB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872509-5C2E-4E2F-9C38-DA905EB11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5DFD0-B74B-45E7-9A39-E8A0F139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F8E62-FE01-4BEC-934C-73A4C78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1B4CA-6075-487D-84DA-31A64E99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B727-7FEC-42BF-84B5-C8197043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4AC89-F4C3-4563-B488-3BE31863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6AF10-9D53-4130-9193-687B9ECF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587D2-DA14-4B78-BB91-C9B77B03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F83CB-CE11-44FA-8C05-4DFA1F97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2A94A-33BA-4344-A3B6-ED264EE00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D57A5-BB48-4452-85E1-F13CA534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D0775-8E1B-4EAD-981F-331085D5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0EB84-BF5E-4DAF-A125-48124F07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05F10-B6A8-4FD1-B1CF-541B6D6A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0E09-60DD-4FB6-B8C1-DB67B747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B934A-B1AC-4D10-8827-2C979CD5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83F08-2DF5-4D50-9CF5-6AA0C02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E4412-1F95-42B6-B062-AF4E24D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DC464-821D-4F9B-830E-997F102F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D05F-7D80-4974-8282-C36A7CF7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4C164-757D-4183-815B-23B05060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5D053-8AB7-4DE8-8513-C630E798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3694C-FC49-4794-8CEF-57E9BFC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3D820-4B59-4BBD-826F-94B96E59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BBA3-F15E-4CC5-AA35-CF3AA08E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6D03A-1E85-4226-BC9F-85C34E111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0DEF8-FBA6-4DE4-A172-D42344223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33D95-88ED-4A0B-A4B7-5C012D43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9B169-96AF-45F1-B792-FC6D01ED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D8BA1-68F9-41BD-8813-B29EE3B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78D4-0780-4287-8E24-D82DBB86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627CD-7746-4C56-A11C-A5215794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A4C2-98F6-43A8-A9DD-F82FE49B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B48D0C-A592-4536-8CCA-8A8DF286E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34B14B-F090-49E9-B392-A7C8A9547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A0BCAC-F4B0-4184-9153-E66A0D93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634928-5E5D-41AB-A76C-590F1AD2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03F11-9A82-46A3-A5FF-F3FC2C1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246-F7E8-4DE2-A4EE-12B9132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D88469-F02F-426C-A66B-23AFC0C8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01A60-CB22-47E4-A38A-8083E7C2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2E93B-8B2F-4AEF-8350-9D2FB138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80AF5-FE18-42D7-9CC7-917274E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8DB5D4-B959-44A7-881F-74794F7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67A8-3CA2-4549-BB73-8DA67B5D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5502F-5576-4301-BA69-4EBF9328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1B5F0-4551-4C5C-9B8E-4491380B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9817B-7192-4F9E-B8FC-5634F963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5F0FF-E61C-4A43-A8FF-882F5044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4D3C-8BC7-448C-AEDC-2148744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9ACE2-0FA6-4833-9A15-E4FB8EB6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043D6-789B-4440-9AFA-F36E8F9B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85DCD-F909-443E-89FE-80AA377B1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DFC9E-B1DD-4A62-80B4-855DC5CC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2502E-EBAF-4293-BFF5-7223E415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C3B54-A626-4B8A-8E5D-2C99A218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ED883-AD86-47C3-968F-5D99C5F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E29E8-25A6-4AA7-8430-C5BFAD85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75D20-3D54-492D-B631-FCB0697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C0778-9D6F-456F-A4E1-346837B1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614A-8EAA-4A4A-B6BE-22BF181DEC0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ACFC1-93B0-4658-B1FB-BC7813F7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121E2-A7DE-4E07-A9E7-1E90DE987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82A1-E0AC-428F-91A6-18F949E7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020474-D9B1-4F4A-A82F-4A504DF5B16F}"/>
              </a:ext>
            </a:extLst>
          </p:cNvPr>
          <p:cNvSpPr txBox="1"/>
          <p:nvPr/>
        </p:nvSpPr>
        <p:spPr>
          <a:xfrm>
            <a:off x="438949" y="1029200"/>
            <a:ext cx="5530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4000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임베디드시스템</a:t>
            </a:r>
            <a:r>
              <a:rPr lang="en-US" altLang="ko-KR" sz="4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endParaRPr lang="en-US" altLang="ko-KR" sz="4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5B4FF-AAB7-4B45-9E94-366EE292EA52}"/>
              </a:ext>
            </a:extLst>
          </p:cNvPr>
          <p:cNvSpPr txBox="1"/>
          <p:nvPr/>
        </p:nvSpPr>
        <p:spPr>
          <a:xfrm>
            <a:off x="438949" y="1803440"/>
            <a:ext cx="187904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pc="-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블라인더</a:t>
            </a: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421CF-5B40-4DA3-9203-05E82E25DBE3}"/>
              </a:ext>
            </a:extLst>
          </p:cNvPr>
          <p:cNvSpPr/>
          <p:nvPr/>
        </p:nvSpPr>
        <p:spPr>
          <a:xfrm>
            <a:off x="593163" y="720363"/>
            <a:ext cx="520700" cy="8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F87070-D5BA-47D5-8A81-722936BB7590}"/>
              </a:ext>
            </a:extLst>
          </p:cNvPr>
          <p:cNvSpPr/>
          <p:nvPr/>
        </p:nvSpPr>
        <p:spPr>
          <a:xfrm>
            <a:off x="9200556" y="5894836"/>
            <a:ext cx="2101857" cy="6378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B67B04-B5F9-415F-977E-5F3B7522E4D6}"/>
              </a:ext>
            </a:extLst>
          </p:cNvPr>
          <p:cNvSpPr txBox="1"/>
          <p:nvPr/>
        </p:nvSpPr>
        <p:spPr>
          <a:xfrm>
            <a:off x="9274411" y="5916296"/>
            <a:ext cx="195117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201514707 </a:t>
            </a:r>
            <a:r>
              <a:rPr lang="ko-KR" altLang="en-US" sz="1600" spc="-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박효준</a:t>
            </a:r>
            <a:endParaRPr lang="en-US" altLang="ko-KR" sz="1600" spc="-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201711096 </a:t>
            </a:r>
            <a:r>
              <a:rPr lang="ko-KR" altLang="en-US" sz="1600" spc="-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유다영</a:t>
            </a:r>
            <a:endParaRPr lang="en-US" altLang="ko-KR" sz="1600" spc="-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2C4157-764B-499D-8DFE-32CCBE70427D}"/>
              </a:ext>
            </a:extLst>
          </p:cNvPr>
          <p:cNvCxnSpPr>
            <a:cxnSpLocks/>
          </p:cNvCxnSpPr>
          <p:nvPr/>
        </p:nvCxnSpPr>
        <p:spPr>
          <a:xfrm>
            <a:off x="1384300" y="760772"/>
            <a:ext cx="9931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AD2FD77-5F45-4BC3-B5DB-BC5690F928AB}"/>
              </a:ext>
            </a:extLst>
          </p:cNvPr>
          <p:cNvCxnSpPr>
            <a:cxnSpLocks/>
          </p:cNvCxnSpPr>
          <p:nvPr/>
        </p:nvCxnSpPr>
        <p:spPr>
          <a:xfrm>
            <a:off x="593163" y="6056672"/>
            <a:ext cx="827143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E0DC9A8-B1C3-4033-A2D7-15E049F1B57F}"/>
              </a:ext>
            </a:extLst>
          </p:cNvPr>
          <p:cNvGrpSpPr/>
          <p:nvPr/>
        </p:nvGrpSpPr>
        <p:grpSpPr>
          <a:xfrm>
            <a:off x="6576341" y="1384688"/>
            <a:ext cx="4802272" cy="4127499"/>
            <a:chOff x="5138216" y="934095"/>
            <a:chExt cx="6892359" cy="5923905"/>
          </a:xfrm>
        </p:grpSpPr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0D282243-E1E3-466E-849F-E07B42429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20101" y="934095"/>
              <a:ext cx="1208938" cy="1202010"/>
            </a:xfrm>
            <a:prstGeom prst="rect">
              <a:avLst/>
            </a:prstGeom>
          </p:spPr>
        </p:pic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E2976792-5038-4CBA-A266-FBCAC3572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629039" y="1872581"/>
              <a:ext cx="2244292" cy="2201496"/>
            </a:xfrm>
            <a:prstGeom prst="rect">
              <a:avLst/>
            </a:prstGeom>
          </p:spPr>
        </p:pic>
        <p:pic>
          <p:nvPicPr>
            <p:cNvPr id="70" name="그래픽 69">
              <a:extLst>
                <a:ext uri="{FF2B5EF4-FFF2-40B4-BE49-F238E27FC236}">
                  <a16:creationId xmlns:a16="http://schemas.microsoft.com/office/drawing/2014/main" id="{1A41FE66-C77D-49EF-AEA6-8924E1E2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138216" y="2443698"/>
              <a:ext cx="6892359" cy="4414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3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가벼운, 검은 구름, 경치">
            <a:extLst>
              <a:ext uri="{FF2B5EF4-FFF2-40B4-BE49-F238E27FC236}">
                <a16:creationId xmlns:a16="http://schemas.microsoft.com/office/drawing/2014/main" id="{3E82BB65-3A48-44E2-9579-3A339FC9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1833" b="1035"/>
          <a:stretch>
            <a:fillRect/>
          </a:stretch>
        </p:blipFill>
        <p:spPr bwMode="auto">
          <a:xfrm>
            <a:off x="6096000" y="3071431"/>
            <a:ext cx="5501225" cy="2483130"/>
          </a:xfrm>
          <a:custGeom>
            <a:avLst/>
            <a:gdLst>
              <a:gd name="connsiteX0" fmla="*/ 0 w 2483130"/>
              <a:gd name="connsiteY0" fmla="*/ 0 h 2483130"/>
              <a:gd name="connsiteX1" fmla="*/ 2483130 w 2483130"/>
              <a:gd name="connsiteY1" fmla="*/ 0 h 2483130"/>
              <a:gd name="connsiteX2" fmla="*/ 2483130 w 2483130"/>
              <a:gd name="connsiteY2" fmla="*/ 2483130 h 2483130"/>
              <a:gd name="connsiteX3" fmla="*/ 0 w 2483130"/>
              <a:gd name="connsiteY3" fmla="*/ 2483130 h 248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130" h="2483130">
                <a:moveTo>
                  <a:pt x="0" y="0"/>
                </a:moveTo>
                <a:lnTo>
                  <a:pt x="2483130" y="0"/>
                </a:lnTo>
                <a:lnTo>
                  <a:pt x="2483130" y="2483130"/>
                </a:lnTo>
                <a:lnTo>
                  <a:pt x="0" y="24831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 descr="LGBT, LGBTQ, 게이">
            <a:extLst>
              <a:ext uri="{FF2B5EF4-FFF2-40B4-BE49-F238E27FC236}">
                <a16:creationId xmlns:a16="http://schemas.microsoft.com/office/drawing/2014/main" id="{C81B1C95-CE8F-439D-9DF0-7B4450EE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r="27669" b="1035"/>
          <a:stretch>
            <a:fillRect/>
          </a:stretch>
        </p:blipFill>
        <p:spPr bwMode="auto">
          <a:xfrm>
            <a:off x="489721" y="1222383"/>
            <a:ext cx="5401125" cy="2483130"/>
          </a:xfrm>
          <a:custGeom>
            <a:avLst/>
            <a:gdLst>
              <a:gd name="connsiteX0" fmla="*/ 0 w 2483130"/>
              <a:gd name="connsiteY0" fmla="*/ 0 h 2483130"/>
              <a:gd name="connsiteX1" fmla="*/ 2483130 w 2483130"/>
              <a:gd name="connsiteY1" fmla="*/ 0 h 2483130"/>
              <a:gd name="connsiteX2" fmla="*/ 2483130 w 2483130"/>
              <a:gd name="connsiteY2" fmla="*/ 2483130 h 2483130"/>
              <a:gd name="connsiteX3" fmla="*/ 0 w 2483130"/>
              <a:gd name="connsiteY3" fmla="*/ 2483130 h 248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130" h="2483130">
                <a:moveTo>
                  <a:pt x="0" y="0"/>
                </a:moveTo>
                <a:lnTo>
                  <a:pt x="2483130" y="0"/>
                </a:lnTo>
                <a:lnTo>
                  <a:pt x="2483130" y="2483130"/>
                </a:lnTo>
                <a:lnTo>
                  <a:pt x="0" y="24831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489283" y="6136723"/>
            <a:ext cx="386645" cy="313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34872" y="6136723"/>
            <a:ext cx="386645" cy="313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621906" y="1326321"/>
            <a:ext cx="2416046" cy="407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설계하고자 한 내용</a:t>
            </a:r>
            <a:endParaRPr lang="en-US" altLang="ko-KR" sz="20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B7F0F4-4EAA-495E-B47F-15CBAFF12F7A}"/>
              </a:ext>
            </a:extLst>
          </p:cNvPr>
          <p:cNvSpPr txBox="1"/>
          <p:nvPr/>
        </p:nvSpPr>
        <p:spPr>
          <a:xfrm>
            <a:off x="621906" y="1969435"/>
            <a:ext cx="5307863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개인의 사생활이 중시되는 현대인들은 저녁이면 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블라인더를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내려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개인의 사생활을 보호하려 합니다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하지만 출근하는 아침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우리는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블라인더가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내려놓는 삶으로 인해 늦잠을 자는 사태가 빈번합니다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현상을 개선하고자 제작한 것이 스마트 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블라인더입니다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C4D41-1AAE-4F46-8617-F20754AA30A7}"/>
              </a:ext>
            </a:extLst>
          </p:cNvPr>
          <p:cNvSpPr txBox="1"/>
          <p:nvPr/>
        </p:nvSpPr>
        <p:spPr>
          <a:xfrm>
            <a:off x="2658196" y="4813733"/>
            <a:ext cx="277640" cy="282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5658" y="446613"/>
            <a:ext cx="210025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SMART BLINDER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6096000" y="2658137"/>
            <a:ext cx="1300356" cy="407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상세 기능</a:t>
            </a:r>
            <a:endParaRPr lang="en-US" altLang="ko-KR" sz="20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B7F0F4-4EAA-495E-B47F-15CBAFF12F7A}"/>
              </a:ext>
            </a:extLst>
          </p:cNvPr>
          <p:cNvSpPr txBox="1"/>
          <p:nvPr/>
        </p:nvSpPr>
        <p:spPr>
          <a:xfrm>
            <a:off x="6232755" y="3700353"/>
            <a:ext cx="522771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ᆞ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아침이면 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조도센서를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빛을 감지하여 자동으로 올려주어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아침의 햇살을 맞이하며 일어날 수 있는 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블라인더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ᆞ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기상과 함께 현재의 시간과 날짜를 볼 수 있는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OLED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가벼운, 검은 구름, 경치">
            <a:extLst>
              <a:ext uri="{FF2B5EF4-FFF2-40B4-BE49-F238E27FC236}">
                <a16:creationId xmlns:a16="http://schemas.microsoft.com/office/drawing/2014/main" id="{3E82BB65-3A48-44E2-9579-3A339FC9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1" r="11833" b="1035"/>
          <a:stretch>
            <a:fillRect/>
          </a:stretch>
        </p:blipFill>
        <p:spPr bwMode="auto">
          <a:xfrm>
            <a:off x="6096000" y="2965921"/>
            <a:ext cx="5967046" cy="2668969"/>
          </a:xfrm>
          <a:custGeom>
            <a:avLst/>
            <a:gdLst>
              <a:gd name="connsiteX0" fmla="*/ 0 w 2483130"/>
              <a:gd name="connsiteY0" fmla="*/ 0 h 2483130"/>
              <a:gd name="connsiteX1" fmla="*/ 2483130 w 2483130"/>
              <a:gd name="connsiteY1" fmla="*/ 0 h 2483130"/>
              <a:gd name="connsiteX2" fmla="*/ 2483130 w 2483130"/>
              <a:gd name="connsiteY2" fmla="*/ 2483130 h 2483130"/>
              <a:gd name="connsiteX3" fmla="*/ 0 w 2483130"/>
              <a:gd name="connsiteY3" fmla="*/ 2483130 h 248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130" h="2483130">
                <a:moveTo>
                  <a:pt x="0" y="0"/>
                </a:moveTo>
                <a:lnTo>
                  <a:pt x="2483130" y="0"/>
                </a:lnTo>
                <a:lnTo>
                  <a:pt x="2483130" y="2483130"/>
                </a:lnTo>
                <a:lnTo>
                  <a:pt x="0" y="24831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2F700-63E2-4EB2-BD95-620D1BF4DB43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530185-B92C-40FF-936E-9B7B20E73D4F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E0A0-D2D2-4637-B599-2C6A17815520}"/>
              </a:ext>
            </a:extLst>
          </p:cNvPr>
          <p:cNvSpPr txBox="1"/>
          <p:nvPr/>
        </p:nvSpPr>
        <p:spPr>
          <a:xfrm>
            <a:off x="489283" y="6136723"/>
            <a:ext cx="386645" cy="313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AA63A-F062-4D0A-BE26-9EE9666B2BBE}"/>
              </a:ext>
            </a:extLst>
          </p:cNvPr>
          <p:cNvSpPr txBox="1"/>
          <p:nvPr/>
        </p:nvSpPr>
        <p:spPr>
          <a:xfrm>
            <a:off x="2234872" y="6136723"/>
            <a:ext cx="386645" cy="313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  <a:endParaRPr 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2FA866-8313-401F-976A-73D48097ED81}"/>
              </a:ext>
            </a:extLst>
          </p:cNvPr>
          <p:cNvCxnSpPr>
            <a:cxnSpLocks/>
          </p:cNvCxnSpPr>
          <p:nvPr/>
        </p:nvCxnSpPr>
        <p:spPr>
          <a:xfrm>
            <a:off x="1036930" y="6301383"/>
            <a:ext cx="102090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621906" y="1326321"/>
            <a:ext cx="1300356" cy="407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부품</a:t>
            </a:r>
            <a:endParaRPr lang="en-US" altLang="ko-KR" sz="20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C4D41-1AAE-4F46-8617-F20754AA30A7}"/>
              </a:ext>
            </a:extLst>
          </p:cNvPr>
          <p:cNvSpPr txBox="1"/>
          <p:nvPr/>
        </p:nvSpPr>
        <p:spPr>
          <a:xfrm>
            <a:off x="2658196" y="4813733"/>
            <a:ext cx="277640" cy="282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5658" y="446613"/>
            <a:ext cx="210025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SMART BLINDER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E4567-FE1A-46F2-88A4-15FB052E5D7B}"/>
              </a:ext>
            </a:extLst>
          </p:cNvPr>
          <p:cNvSpPr txBox="1"/>
          <p:nvPr/>
        </p:nvSpPr>
        <p:spPr>
          <a:xfrm>
            <a:off x="6096000" y="2482291"/>
            <a:ext cx="1300356" cy="407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동작 원리</a:t>
            </a:r>
            <a:endParaRPr lang="en-US" altLang="ko-KR" sz="20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B7F0F4-4EAA-495E-B47F-15CBAFF12F7A}"/>
              </a:ext>
            </a:extLst>
          </p:cNvPr>
          <p:cNvSpPr txBox="1"/>
          <p:nvPr/>
        </p:nvSpPr>
        <p:spPr>
          <a:xfrm>
            <a:off x="6139853" y="3081482"/>
            <a:ext cx="567815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ᆞ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ldr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센서의 값을 인식하여 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조도값을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감지한다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ᆞ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조도값이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이하로 확인되면 밤이 된 것으로 판단하여 블라인드를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자동으로 내린다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.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ᆞ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조도값이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을 넘으면 아침이 된 것으로 판단하여 블라인드를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올라간다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ᆞOLED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에서는 통신을 통해 현재의 시간과 날짜를 확인할 수 있도록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설정한다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26" name="Picture 2" descr="sg90360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3" y="1791308"/>
            <a:ext cx="1594094" cy="15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7F0F4-4EAA-495E-B47F-15CBAFF12F7A}"/>
              </a:ext>
            </a:extLst>
          </p:cNvPr>
          <p:cNvSpPr txBox="1"/>
          <p:nvPr/>
        </p:nvSpPr>
        <p:spPr>
          <a:xfrm>
            <a:off x="621906" y="3363991"/>
            <a:ext cx="1144865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ᆞ</a:t>
            </a:r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서보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모터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../../_images/ssd1306-full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377" y="1757547"/>
            <a:ext cx="1626977" cy="142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B7F0F4-4EAA-495E-B47F-15CBAFF12F7A}"/>
              </a:ext>
            </a:extLst>
          </p:cNvPr>
          <p:cNvSpPr txBox="1"/>
          <p:nvPr/>
        </p:nvSpPr>
        <p:spPr>
          <a:xfrm>
            <a:off x="2456760" y="3352433"/>
            <a:ext cx="825867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ᆞ</a:t>
            </a: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OLED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 descr="LDR Resis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54" y="1733612"/>
            <a:ext cx="1533188" cy="145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B7F0F4-4EAA-495E-B47F-15CBAFF12F7A}"/>
              </a:ext>
            </a:extLst>
          </p:cNvPr>
          <p:cNvSpPr txBox="1"/>
          <p:nvPr/>
        </p:nvSpPr>
        <p:spPr>
          <a:xfrm>
            <a:off x="3972616" y="3352433"/>
            <a:ext cx="1018227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ᆞldr</a:t>
            </a: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센서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C9A6080-981C-4A16-9D09-6A6F3623C272}"/>
              </a:ext>
            </a:extLst>
          </p:cNvPr>
          <p:cNvSpPr txBox="1"/>
          <p:nvPr/>
        </p:nvSpPr>
        <p:spPr>
          <a:xfrm>
            <a:off x="3817170" y="2921029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699AF-DE0F-4687-842A-9AA5D8FBE657}"/>
              </a:ext>
            </a:extLst>
          </p:cNvPr>
          <p:cNvSpPr txBox="1"/>
          <p:nvPr/>
        </p:nvSpPr>
        <p:spPr>
          <a:xfrm>
            <a:off x="3965448" y="3752026"/>
            <a:ext cx="426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발표 </a:t>
            </a:r>
            <a:r>
              <a:rPr lang="ko-KR" altLang="en-US" sz="24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들어주셔서</a:t>
            </a:r>
            <a:r>
              <a:rPr lang="ko-KR" altLang="en-US" sz="2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4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감사하옵니다</a:t>
            </a:r>
            <a:endParaRPr lang="en-US" sz="2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60427D-B739-4C3E-9F3A-1AEAE0D171F2}"/>
              </a:ext>
            </a:extLst>
          </p:cNvPr>
          <p:cNvSpPr/>
          <p:nvPr/>
        </p:nvSpPr>
        <p:spPr>
          <a:xfrm>
            <a:off x="5835649" y="2644310"/>
            <a:ext cx="520700" cy="8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FADF470-4A2C-4CC8-9EF4-F742BE779D7B}"/>
              </a:ext>
            </a:extLst>
          </p:cNvPr>
          <p:cNvCxnSpPr/>
          <p:nvPr/>
        </p:nvCxnSpPr>
        <p:spPr>
          <a:xfrm>
            <a:off x="0" y="11176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13D8F7E-7A4F-4CE9-9717-31D8AE7E4629}"/>
              </a:ext>
            </a:extLst>
          </p:cNvPr>
          <p:cNvCxnSpPr/>
          <p:nvPr/>
        </p:nvCxnSpPr>
        <p:spPr>
          <a:xfrm>
            <a:off x="0" y="574040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6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147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G마켓 산스 Bold</vt:lpstr>
      <vt:lpstr>G마켓 산스 Light</vt:lpstr>
      <vt:lpstr>G마켓 산스 Medium</vt:lpstr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Windows 사용자</cp:lastModifiedBy>
  <cp:revision>19</cp:revision>
  <dcterms:created xsi:type="dcterms:W3CDTF">2020-06-13T13:17:59Z</dcterms:created>
  <dcterms:modified xsi:type="dcterms:W3CDTF">2020-06-26T11:11:59Z</dcterms:modified>
</cp:coreProperties>
</file>