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687" r:id="rId4"/>
  </p:sldMasterIdLst>
  <p:notesMasterIdLst>
    <p:notesMasterId r:id="rId19"/>
  </p:notesMasterIdLst>
  <p:sldIdLst>
    <p:sldId id="256" r:id="rId5"/>
    <p:sldId id="257" r:id="rId6"/>
    <p:sldId id="258" r:id="rId7"/>
    <p:sldId id="259" r:id="rId8"/>
    <p:sldId id="260" r:id="rId9"/>
    <p:sldId id="261" r:id="rId10"/>
    <p:sldId id="262" r:id="rId11"/>
    <p:sldId id="263" r:id="rId12"/>
    <p:sldId id="264" r:id="rId13"/>
    <p:sldId id="269" r:id="rId14"/>
    <p:sldId id="266" r:id="rId15"/>
    <p:sldId id="265" r:id="rId16"/>
    <p:sldId id="267" r:id="rId17"/>
    <p:sldId id="268" r:id="rId18"/>
  </p:sldIdLst>
  <p:sldSz cx="9144000" cy="6858000" type="screen4x3"/>
  <p:notesSz cx="7772400" cy="100584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autoAdjust="0"/>
    <p:restoredTop sz="94676" autoAdjust="0"/>
  </p:normalViewPr>
  <p:slideViewPr>
    <p:cSldViewPr>
      <p:cViewPr>
        <p:scale>
          <a:sx n="94" d="100"/>
          <a:sy n="94" d="100"/>
        </p:scale>
        <p:origin x="-882" y="-72"/>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slideMaster" Target="slideMasters/slideMaster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3368675" cy="503238"/>
          </a:xfrm>
          <a:prstGeom prst="rect">
            <a:avLst/>
          </a:prstGeom>
        </p:spPr>
        <p:txBody>
          <a:bodyPr vert="horz" lIns="91440" tIns="45720" rIns="91440" bIns="45720" rtlCol="0"/>
          <a:lstStyle>
            <a:lvl1pPr algn="l">
              <a:defRPr sz="1200"/>
            </a:lvl1pPr>
          </a:lstStyle>
          <a:p>
            <a:endParaRPr lang="fr-FR" dirty="0"/>
          </a:p>
        </p:txBody>
      </p:sp>
      <p:sp>
        <p:nvSpPr>
          <p:cNvPr id="3" name="Espace réservé de la date 2"/>
          <p:cNvSpPr>
            <a:spLocks noGrp="1"/>
          </p:cNvSpPr>
          <p:nvPr>
            <p:ph type="dt" idx="1"/>
          </p:nvPr>
        </p:nvSpPr>
        <p:spPr>
          <a:xfrm>
            <a:off x="4402138" y="0"/>
            <a:ext cx="3368675" cy="503238"/>
          </a:xfrm>
          <a:prstGeom prst="rect">
            <a:avLst/>
          </a:prstGeom>
        </p:spPr>
        <p:txBody>
          <a:bodyPr vert="horz" lIns="91440" tIns="45720" rIns="91440" bIns="45720" rtlCol="0"/>
          <a:lstStyle>
            <a:lvl1pPr algn="r">
              <a:defRPr sz="1200"/>
            </a:lvl1pPr>
          </a:lstStyle>
          <a:p>
            <a:fld id="{39914A9D-163D-43C2-9748-D6937EB87117}" type="datetimeFigureOut">
              <a:rPr lang="fr-FR" smtClean="0"/>
              <a:t>02/07/2014</a:t>
            </a:fld>
            <a:endParaRPr lang="fr-FR" dirty="0"/>
          </a:p>
        </p:txBody>
      </p:sp>
      <p:sp>
        <p:nvSpPr>
          <p:cNvPr id="4" name="Espace réservé de l'image des diapositives 3"/>
          <p:cNvSpPr>
            <a:spLocks noGrp="1" noRot="1" noChangeAspect="1"/>
          </p:cNvSpPr>
          <p:nvPr>
            <p:ph type="sldImg" idx="2"/>
          </p:nvPr>
        </p:nvSpPr>
        <p:spPr>
          <a:xfrm>
            <a:off x="1371600" y="754063"/>
            <a:ext cx="5029200" cy="3771900"/>
          </a:xfrm>
          <a:prstGeom prst="rect">
            <a:avLst/>
          </a:prstGeom>
          <a:noFill/>
          <a:ln w="12700">
            <a:solidFill>
              <a:prstClr val="black"/>
            </a:solidFill>
          </a:ln>
        </p:spPr>
        <p:txBody>
          <a:bodyPr vert="horz" lIns="91440" tIns="45720" rIns="91440" bIns="45720" rtlCol="0" anchor="ctr"/>
          <a:lstStyle/>
          <a:p>
            <a:endParaRPr lang="fr-FR" dirty="0"/>
          </a:p>
        </p:txBody>
      </p:sp>
      <p:sp>
        <p:nvSpPr>
          <p:cNvPr id="5" name="Espace réservé des commentaires 4"/>
          <p:cNvSpPr>
            <a:spLocks noGrp="1"/>
          </p:cNvSpPr>
          <p:nvPr>
            <p:ph type="body" sz="quarter" idx="3"/>
          </p:nvPr>
        </p:nvSpPr>
        <p:spPr>
          <a:xfrm>
            <a:off x="777875" y="4778375"/>
            <a:ext cx="6216650" cy="4525963"/>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9553575"/>
            <a:ext cx="3368675" cy="503238"/>
          </a:xfrm>
          <a:prstGeom prst="rect">
            <a:avLst/>
          </a:prstGeom>
        </p:spPr>
        <p:txBody>
          <a:bodyPr vert="horz" lIns="91440" tIns="45720" rIns="91440" bIns="45720" rtlCol="0" anchor="b"/>
          <a:lstStyle>
            <a:lvl1pPr algn="l">
              <a:defRPr sz="1200"/>
            </a:lvl1pPr>
          </a:lstStyle>
          <a:p>
            <a:endParaRPr lang="fr-FR" dirty="0"/>
          </a:p>
        </p:txBody>
      </p:sp>
      <p:sp>
        <p:nvSpPr>
          <p:cNvPr id="7" name="Espace réservé du numéro de diapositive 6"/>
          <p:cNvSpPr>
            <a:spLocks noGrp="1"/>
          </p:cNvSpPr>
          <p:nvPr>
            <p:ph type="sldNum" sz="quarter" idx="5"/>
          </p:nvPr>
        </p:nvSpPr>
        <p:spPr>
          <a:xfrm>
            <a:off x="4402138" y="9553575"/>
            <a:ext cx="3368675" cy="503238"/>
          </a:xfrm>
          <a:prstGeom prst="rect">
            <a:avLst/>
          </a:prstGeom>
        </p:spPr>
        <p:txBody>
          <a:bodyPr vert="horz" lIns="91440" tIns="45720" rIns="91440" bIns="45720" rtlCol="0" anchor="b"/>
          <a:lstStyle>
            <a:lvl1pPr algn="r">
              <a:defRPr sz="1200"/>
            </a:lvl1pPr>
          </a:lstStyle>
          <a:p>
            <a:fld id="{77F937CE-A485-4771-B634-015521E10B3A}" type="slidenum">
              <a:rPr lang="fr-FR" smtClean="0"/>
              <a:t>‹N°›</a:t>
            </a:fld>
            <a:endParaRPr lang="fr-FR" dirty="0"/>
          </a:p>
        </p:txBody>
      </p:sp>
    </p:spTree>
    <p:extLst>
      <p:ext uri="{BB962C8B-B14F-4D97-AF65-F5344CB8AC3E}">
        <p14:creationId xmlns:p14="http://schemas.microsoft.com/office/powerpoint/2010/main" val="3672276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77F937CE-A485-4771-B634-015521E10B3A}" type="slidenum">
              <a:rPr lang="fr-FR" smtClean="0"/>
              <a:t>4</a:t>
            </a:fld>
            <a:endParaRPr lang="fr-FR" dirty="0"/>
          </a:p>
        </p:txBody>
      </p:sp>
    </p:spTree>
    <p:extLst>
      <p:ext uri="{BB962C8B-B14F-4D97-AF65-F5344CB8AC3E}">
        <p14:creationId xmlns:p14="http://schemas.microsoft.com/office/powerpoint/2010/main" val="28680170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77F937CE-A485-4771-B634-015521E10B3A}" type="slidenum">
              <a:rPr lang="fr-FR" smtClean="0"/>
              <a:t>8</a:t>
            </a:fld>
            <a:endParaRPr lang="fr-FR" dirty="0"/>
          </a:p>
        </p:txBody>
      </p:sp>
    </p:spTree>
    <p:extLst>
      <p:ext uri="{BB962C8B-B14F-4D97-AF65-F5344CB8AC3E}">
        <p14:creationId xmlns:p14="http://schemas.microsoft.com/office/powerpoint/2010/main" val="19280873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73600"/>
            <a:ext cx="8229240" cy="1145160"/>
          </a:xfrm>
          <a:prstGeom prst="rect">
            <a:avLst/>
          </a:prstGeom>
        </p:spPr>
        <p:txBody>
          <a:bodyPr wrap="none" lIns="0" tIns="0" rIns="0" bIns="0" anchor="ctr"/>
          <a:lstStyle/>
          <a:p>
            <a:endParaRPr/>
          </a:p>
        </p:txBody>
      </p:sp>
      <p:sp>
        <p:nvSpPr>
          <p:cNvPr id="30" name="PlaceHolder 2"/>
          <p:cNvSpPr>
            <a:spLocks noGrp="1"/>
          </p:cNvSpPr>
          <p:nvPr>
            <p:ph type="body"/>
          </p:nvPr>
        </p:nvSpPr>
        <p:spPr>
          <a:xfrm>
            <a:off x="457200" y="1604520"/>
            <a:ext cx="8046360" cy="1896840"/>
          </a:xfrm>
          <a:prstGeom prst="rect">
            <a:avLst/>
          </a:prstGeom>
        </p:spPr>
        <p:txBody>
          <a:bodyPr wrap="none" lIns="0" tIns="0" rIns="0" bIns="0"/>
          <a:lstStyle/>
          <a:p>
            <a:endParaRPr/>
          </a:p>
        </p:txBody>
      </p:sp>
      <p:sp>
        <p:nvSpPr>
          <p:cNvPr id="31" name="PlaceHolder 3"/>
          <p:cNvSpPr>
            <a:spLocks noGrp="1"/>
          </p:cNvSpPr>
          <p:nvPr>
            <p:ph type="body"/>
          </p:nvPr>
        </p:nvSpPr>
        <p:spPr>
          <a:xfrm>
            <a:off x="457200" y="3681720"/>
            <a:ext cx="8046360" cy="1896840"/>
          </a:xfrm>
          <a:prstGeom prst="rect">
            <a:avLst/>
          </a:prstGeom>
        </p:spPr>
        <p:txBody>
          <a:bodyPr wrap="none" lIns="0" tIns="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457200" y="273600"/>
            <a:ext cx="8229240" cy="1145160"/>
          </a:xfrm>
          <a:prstGeom prst="rect">
            <a:avLst/>
          </a:prstGeom>
        </p:spPr>
        <p:txBody>
          <a:bodyPr wrap="none" lIns="0" tIns="0" rIns="0" bIns="0" anchor="ctr"/>
          <a:lstStyle/>
          <a:p>
            <a:endParaRPr/>
          </a:p>
        </p:txBody>
      </p:sp>
      <p:sp>
        <p:nvSpPr>
          <p:cNvPr id="33" name="PlaceHolder 2"/>
          <p:cNvSpPr>
            <a:spLocks noGrp="1"/>
          </p:cNvSpPr>
          <p:nvPr>
            <p:ph type="body"/>
          </p:nvPr>
        </p:nvSpPr>
        <p:spPr>
          <a:xfrm>
            <a:off x="457200" y="1604520"/>
            <a:ext cx="3926160" cy="1896840"/>
          </a:xfrm>
          <a:prstGeom prst="rect">
            <a:avLst/>
          </a:prstGeom>
        </p:spPr>
        <p:txBody>
          <a:bodyPr wrap="none" lIns="0" tIns="0" rIns="0" bIns="0"/>
          <a:lstStyle/>
          <a:p>
            <a:endParaRPr/>
          </a:p>
        </p:txBody>
      </p:sp>
      <p:sp>
        <p:nvSpPr>
          <p:cNvPr id="34" name="PlaceHolder 3"/>
          <p:cNvSpPr>
            <a:spLocks noGrp="1"/>
          </p:cNvSpPr>
          <p:nvPr>
            <p:ph type="body"/>
          </p:nvPr>
        </p:nvSpPr>
        <p:spPr>
          <a:xfrm>
            <a:off x="4579920" y="1604520"/>
            <a:ext cx="3926160" cy="1896840"/>
          </a:xfrm>
          <a:prstGeom prst="rect">
            <a:avLst/>
          </a:prstGeom>
        </p:spPr>
        <p:txBody>
          <a:bodyPr wrap="none" lIns="0" tIns="0" rIns="0" bIns="0"/>
          <a:lstStyle/>
          <a:p>
            <a:endParaRPr/>
          </a:p>
        </p:txBody>
      </p:sp>
      <p:sp>
        <p:nvSpPr>
          <p:cNvPr id="35" name="PlaceHolder 4"/>
          <p:cNvSpPr>
            <a:spLocks noGrp="1"/>
          </p:cNvSpPr>
          <p:nvPr>
            <p:ph type="body"/>
          </p:nvPr>
        </p:nvSpPr>
        <p:spPr>
          <a:xfrm>
            <a:off x="4579920" y="3681720"/>
            <a:ext cx="3926160" cy="1896840"/>
          </a:xfrm>
          <a:prstGeom prst="rect">
            <a:avLst/>
          </a:prstGeom>
        </p:spPr>
        <p:txBody>
          <a:bodyPr wrap="none" lIns="0" tIns="0" rIns="0" bIns="0"/>
          <a:lstStyle/>
          <a:p>
            <a:endParaRPr/>
          </a:p>
        </p:txBody>
      </p:sp>
      <p:sp>
        <p:nvSpPr>
          <p:cNvPr id="36" name="PlaceHolder 5"/>
          <p:cNvSpPr>
            <a:spLocks noGrp="1"/>
          </p:cNvSpPr>
          <p:nvPr>
            <p:ph type="body"/>
          </p:nvPr>
        </p:nvSpPr>
        <p:spPr>
          <a:xfrm>
            <a:off x="457200" y="3681720"/>
            <a:ext cx="3926160" cy="1896840"/>
          </a:xfrm>
          <a:prstGeom prst="rect">
            <a:avLst/>
          </a:prstGeom>
        </p:spPr>
        <p:txBody>
          <a:bodyPr wrap="none" lIns="0" tIns="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457200" y="273600"/>
            <a:ext cx="8229240" cy="1145160"/>
          </a:xfrm>
          <a:prstGeom prst="rect">
            <a:avLst/>
          </a:prstGeom>
        </p:spPr>
        <p:txBody>
          <a:bodyPr wrap="none" lIns="0" tIns="0" rIns="0" bIns="0" anchor="ctr"/>
          <a:lstStyle/>
          <a:p>
            <a:endParaRPr/>
          </a:p>
        </p:txBody>
      </p:sp>
      <p:sp>
        <p:nvSpPr>
          <p:cNvPr id="38" name="PlaceHolder 2"/>
          <p:cNvSpPr>
            <a:spLocks noGrp="1"/>
          </p:cNvSpPr>
          <p:nvPr>
            <p:ph type="body"/>
          </p:nvPr>
        </p:nvSpPr>
        <p:spPr>
          <a:xfrm>
            <a:off x="457200" y="1604520"/>
            <a:ext cx="3926160" cy="1896840"/>
          </a:xfrm>
          <a:prstGeom prst="rect">
            <a:avLst/>
          </a:prstGeom>
        </p:spPr>
        <p:txBody>
          <a:bodyPr wrap="none" lIns="0" tIns="0" rIns="0" bIns="0"/>
          <a:lstStyle/>
          <a:p>
            <a:endParaRPr/>
          </a:p>
        </p:txBody>
      </p:sp>
      <p:sp>
        <p:nvSpPr>
          <p:cNvPr id="39" name="PlaceHolder 3"/>
          <p:cNvSpPr>
            <a:spLocks noGrp="1"/>
          </p:cNvSpPr>
          <p:nvPr>
            <p:ph type="body"/>
          </p:nvPr>
        </p:nvSpPr>
        <p:spPr>
          <a:xfrm>
            <a:off x="4579920" y="1604520"/>
            <a:ext cx="3926160" cy="1896840"/>
          </a:xfrm>
          <a:prstGeom prst="rect">
            <a:avLst/>
          </a:prstGeom>
        </p:spPr>
        <p:txBody>
          <a:bodyPr wrap="none" lIns="0" tIns="0" rIns="0" bIns="0"/>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73600"/>
            <a:ext cx="8229240" cy="1145160"/>
          </a:xfrm>
          <a:prstGeom prst="rect">
            <a:avLst/>
          </a:prstGeom>
        </p:spPr>
        <p:txBody>
          <a:bodyPr wrap="none" lIns="0" tIns="0" rIns="0" bIns="0" anchor="ctr"/>
          <a:lstStyle/>
          <a:p>
            <a:endParaRPr/>
          </a:p>
        </p:txBody>
      </p:sp>
      <p:sp>
        <p:nvSpPr>
          <p:cNvPr id="45" name="PlaceHolder 2"/>
          <p:cNvSpPr>
            <a:spLocks noGrp="1"/>
          </p:cNvSpPr>
          <p:nvPr>
            <p:ph type="subTitle"/>
          </p:nvPr>
        </p:nvSpPr>
        <p:spPr>
          <a:xfrm>
            <a:off x="457200" y="1604520"/>
            <a:ext cx="8046360" cy="3977640"/>
          </a:xfrm>
          <a:prstGeom prst="rect">
            <a:avLst/>
          </a:prstGeom>
        </p:spPr>
        <p:txBody>
          <a:bodyPr wrap="none" lIns="0" tIns="0" rIns="0" bIns="0" anchor="ctr"/>
          <a:lstStyle/>
          <a:p>
            <a:pPr algn="ct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73600"/>
            <a:ext cx="8229240" cy="1145160"/>
          </a:xfrm>
          <a:prstGeom prst="rect">
            <a:avLst/>
          </a:prstGeom>
        </p:spPr>
        <p:txBody>
          <a:bodyPr wrap="none" lIns="0" tIns="0" rIns="0" bIns="0" anchor="ctr"/>
          <a:lstStyle/>
          <a:p>
            <a:endParaRPr/>
          </a:p>
        </p:txBody>
      </p:sp>
      <p:sp>
        <p:nvSpPr>
          <p:cNvPr id="47" name="PlaceHolder 2"/>
          <p:cNvSpPr>
            <a:spLocks noGrp="1"/>
          </p:cNvSpPr>
          <p:nvPr>
            <p:ph type="body"/>
          </p:nvPr>
        </p:nvSpPr>
        <p:spPr>
          <a:xfrm>
            <a:off x="457200" y="1604520"/>
            <a:ext cx="8046360" cy="3977280"/>
          </a:xfrm>
          <a:prstGeom prst="rect">
            <a:avLst/>
          </a:prstGeom>
        </p:spPr>
        <p:txBody>
          <a:bodyPr wrap="none" lIns="0" tIns="0" rIns="0" bIns="0"/>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73600"/>
            <a:ext cx="8229240" cy="1145160"/>
          </a:xfrm>
          <a:prstGeom prst="rect">
            <a:avLst/>
          </a:prstGeom>
        </p:spPr>
        <p:txBody>
          <a:bodyPr wrap="none" lIns="0" tIns="0" rIns="0" bIns="0" anchor="ctr"/>
          <a:lstStyle/>
          <a:p>
            <a:endParaRPr/>
          </a:p>
        </p:txBody>
      </p:sp>
      <p:sp>
        <p:nvSpPr>
          <p:cNvPr id="49" name="PlaceHolder 2"/>
          <p:cNvSpPr>
            <a:spLocks noGrp="1"/>
          </p:cNvSpPr>
          <p:nvPr>
            <p:ph type="body"/>
          </p:nvPr>
        </p:nvSpPr>
        <p:spPr>
          <a:xfrm>
            <a:off x="457200" y="1604520"/>
            <a:ext cx="3926160" cy="3977280"/>
          </a:xfrm>
          <a:prstGeom prst="rect">
            <a:avLst/>
          </a:prstGeom>
        </p:spPr>
        <p:txBody>
          <a:bodyPr wrap="none" lIns="0" tIns="0" rIns="0" bIns="0"/>
          <a:lstStyle/>
          <a:p>
            <a:endParaRPr/>
          </a:p>
        </p:txBody>
      </p:sp>
      <p:sp>
        <p:nvSpPr>
          <p:cNvPr id="50" name="PlaceHolder 3"/>
          <p:cNvSpPr>
            <a:spLocks noGrp="1"/>
          </p:cNvSpPr>
          <p:nvPr>
            <p:ph type="body"/>
          </p:nvPr>
        </p:nvSpPr>
        <p:spPr>
          <a:xfrm>
            <a:off x="4579920" y="1604520"/>
            <a:ext cx="3926160" cy="3977280"/>
          </a:xfrm>
          <a:prstGeom prst="rect">
            <a:avLst/>
          </a:prstGeom>
        </p:spPr>
        <p:txBody>
          <a:bodyPr wrap="none" lIns="0" tIns="0" rIns="0" bIns="0"/>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273600"/>
            <a:ext cx="8229240" cy="1145160"/>
          </a:xfrm>
          <a:prstGeom prst="rect">
            <a:avLst/>
          </a:prstGeom>
        </p:spPr>
        <p:txBody>
          <a:bodyPr wrap="none" lIns="0" tIns="0" rIns="0" bIns="0" anchor="ct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2" name="PlaceHolder 1"/>
          <p:cNvSpPr>
            <a:spLocks noGrp="1"/>
          </p:cNvSpPr>
          <p:nvPr>
            <p:ph type="subTitle"/>
          </p:nvPr>
        </p:nvSpPr>
        <p:spPr>
          <a:xfrm>
            <a:off x="457200" y="273600"/>
            <a:ext cx="8229240" cy="5308200"/>
          </a:xfrm>
          <a:prstGeom prst="rect">
            <a:avLst/>
          </a:prstGeom>
        </p:spPr>
        <p:txBody>
          <a:bodyPr wrap="none" lIns="0" tIns="0" rIns="0" bIns="0" anchor="ctr"/>
          <a:lstStyle/>
          <a:p>
            <a:pPr algn="ct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3600"/>
            <a:ext cx="8229240" cy="1145160"/>
          </a:xfrm>
          <a:prstGeom prst="rect">
            <a:avLst/>
          </a:prstGeom>
        </p:spPr>
        <p:txBody>
          <a:bodyPr wrap="none" lIns="0" tIns="0" rIns="0" bIns="0" anchor="ctr"/>
          <a:lstStyle/>
          <a:p>
            <a:endParaRPr/>
          </a:p>
        </p:txBody>
      </p:sp>
      <p:sp>
        <p:nvSpPr>
          <p:cNvPr id="54" name="PlaceHolder 2"/>
          <p:cNvSpPr>
            <a:spLocks noGrp="1"/>
          </p:cNvSpPr>
          <p:nvPr>
            <p:ph type="body"/>
          </p:nvPr>
        </p:nvSpPr>
        <p:spPr>
          <a:xfrm>
            <a:off x="457200" y="1604520"/>
            <a:ext cx="3926160" cy="1896840"/>
          </a:xfrm>
          <a:prstGeom prst="rect">
            <a:avLst/>
          </a:prstGeom>
        </p:spPr>
        <p:txBody>
          <a:bodyPr wrap="none" lIns="0" tIns="0" rIns="0" bIns="0"/>
          <a:lstStyle/>
          <a:p>
            <a:endParaRPr/>
          </a:p>
        </p:txBody>
      </p:sp>
      <p:sp>
        <p:nvSpPr>
          <p:cNvPr id="55" name="PlaceHolder 3"/>
          <p:cNvSpPr>
            <a:spLocks noGrp="1"/>
          </p:cNvSpPr>
          <p:nvPr>
            <p:ph type="body"/>
          </p:nvPr>
        </p:nvSpPr>
        <p:spPr>
          <a:xfrm>
            <a:off x="457200" y="3681720"/>
            <a:ext cx="3926160" cy="1896840"/>
          </a:xfrm>
          <a:prstGeom prst="rect">
            <a:avLst/>
          </a:prstGeom>
        </p:spPr>
        <p:txBody>
          <a:bodyPr wrap="none" lIns="0" tIns="0" rIns="0" bIns="0"/>
          <a:lstStyle/>
          <a:p>
            <a:endParaRPr/>
          </a:p>
        </p:txBody>
      </p:sp>
      <p:sp>
        <p:nvSpPr>
          <p:cNvPr id="56" name="PlaceHolder 4"/>
          <p:cNvSpPr>
            <a:spLocks noGrp="1"/>
          </p:cNvSpPr>
          <p:nvPr>
            <p:ph type="body"/>
          </p:nvPr>
        </p:nvSpPr>
        <p:spPr>
          <a:xfrm>
            <a:off x="4579920" y="1604520"/>
            <a:ext cx="3926160" cy="3977280"/>
          </a:xfrm>
          <a:prstGeom prst="rect">
            <a:avLst/>
          </a:prstGeom>
        </p:spPr>
        <p:txBody>
          <a:bodyPr wrap="none" lIns="0" tIns="0" rIns="0" bIns="0"/>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457200" y="273600"/>
            <a:ext cx="8229240" cy="1145160"/>
          </a:xfrm>
          <a:prstGeom prst="rect">
            <a:avLst/>
          </a:prstGeom>
        </p:spPr>
        <p:txBody>
          <a:bodyPr wrap="none" lIns="0" tIns="0" rIns="0" bIns="0" anchor="ctr"/>
          <a:lstStyle/>
          <a:p>
            <a:endParaRPr/>
          </a:p>
        </p:txBody>
      </p:sp>
      <p:sp>
        <p:nvSpPr>
          <p:cNvPr id="9" name="PlaceHolder 2"/>
          <p:cNvSpPr>
            <a:spLocks noGrp="1"/>
          </p:cNvSpPr>
          <p:nvPr>
            <p:ph type="subTitle"/>
          </p:nvPr>
        </p:nvSpPr>
        <p:spPr>
          <a:xfrm>
            <a:off x="457200" y="1604520"/>
            <a:ext cx="8046360" cy="3977640"/>
          </a:xfrm>
          <a:prstGeom prst="rect">
            <a:avLst/>
          </a:prstGeom>
        </p:spPr>
        <p:txBody>
          <a:bodyPr wrap="none" lIns="0" tIns="0" rIns="0" bIns="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73600"/>
            <a:ext cx="8229240" cy="1145160"/>
          </a:xfrm>
          <a:prstGeom prst="rect">
            <a:avLst/>
          </a:prstGeom>
        </p:spPr>
        <p:txBody>
          <a:bodyPr wrap="none" lIns="0" tIns="0" rIns="0" bIns="0" anchor="ctr"/>
          <a:lstStyle/>
          <a:p>
            <a:endParaRPr/>
          </a:p>
        </p:txBody>
      </p:sp>
      <p:sp>
        <p:nvSpPr>
          <p:cNvPr id="58" name="PlaceHolder 2"/>
          <p:cNvSpPr>
            <a:spLocks noGrp="1"/>
          </p:cNvSpPr>
          <p:nvPr>
            <p:ph type="body"/>
          </p:nvPr>
        </p:nvSpPr>
        <p:spPr>
          <a:xfrm>
            <a:off x="457200" y="1604520"/>
            <a:ext cx="3926160" cy="3977280"/>
          </a:xfrm>
          <a:prstGeom prst="rect">
            <a:avLst/>
          </a:prstGeom>
        </p:spPr>
        <p:txBody>
          <a:bodyPr wrap="none" lIns="0" tIns="0" rIns="0" bIns="0"/>
          <a:lstStyle/>
          <a:p>
            <a:endParaRPr/>
          </a:p>
        </p:txBody>
      </p:sp>
      <p:sp>
        <p:nvSpPr>
          <p:cNvPr id="59" name="PlaceHolder 3"/>
          <p:cNvSpPr>
            <a:spLocks noGrp="1"/>
          </p:cNvSpPr>
          <p:nvPr>
            <p:ph type="body"/>
          </p:nvPr>
        </p:nvSpPr>
        <p:spPr>
          <a:xfrm>
            <a:off x="4579920" y="1604520"/>
            <a:ext cx="3926160" cy="1896840"/>
          </a:xfrm>
          <a:prstGeom prst="rect">
            <a:avLst/>
          </a:prstGeom>
        </p:spPr>
        <p:txBody>
          <a:bodyPr wrap="none" lIns="0" tIns="0" rIns="0" bIns="0"/>
          <a:lstStyle/>
          <a:p>
            <a:endParaRPr/>
          </a:p>
        </p:txBody>
      </p:sp>
      <p:sp>
        <p:nvSpPr>
          <p:cNvPr id="60" name="PlaceHolder 4"/>
          <p:cNvSpPr>
            <a:spLocks noGrp="1"/>
          </p:cNvSpPr>
          <p:nvPr>
            <p:ph type="body"/>
          </p:nvPr>
        </p:nvSpPr>
        <p:spPr>
          <a:xfrm>
            <a:off x="4579920" y="3681720"/>
            <a:ext cx="3926160" cy="1896840"/>
          </a:xfrm>
          <a:prstGeom prst="rect">
            <a:avLst/>
          </a:prstGeom>
        </p:spPr>
        <p:txBody>
          <a:bodyPr wrap="none" lIns="0" tIns="0" rIns="0" bIns="0"/>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73600"/>
            <a:ext cx="8229240" cy="1145160"/>
          </a:xfrm>
          <a:prstGeom prst="rect">
            <a:avLst/>
          </a:prstGeom>
        </p:spPr>
        <p:txBody>
          <a:bodyPr wrap="none" lIns="0" tIns="0" rIns="0" bIns="0" anchor="ctr"/>
          <a:lstStyle/>
          <a:p>
            <a:endParaRPr/>
          </a:p>
        </p:txBody>
      </p:sp>
      <p:sp>
        <p:nvSpPr>
          <p:cNvPr id="62" name="PlaceHolder 2"/>
          <p:cNvSpPr>
            <a:spLocks noGrp="1"/>
          </p:cNvSpPr>
          <p:nvPr>
            <p:ph type="body"/>
          </p:nvPr>
        </p:nvSpPr>
        <p:spPr>
          <a:xfrm>
            <a:off x="457200" y="1604520"/>
            <a:ext cx="3926160" cy="1896840"/>
          </a:xfrm>
          <a:prstGeom prst="rect">
            <a:avLst/>
          </a:prstGeom>
        </p:spPr>
        <p:txBody>
          <a:bodyPr wrap="none" lIns="0" tIns="0" rIns="0" bIns="0"/>
          <a:lstStyle/>
          <a:p>
            <a:endParaRPr/>
          </a:p>
        </p:txBody>
      </p:sp>
      <p:sp>
        <p:nvSpPr>
          <p:cNvPr id="63" name="PlaceHolder 3"/>
          <p:cNvSpPr>
            <a:spLocks noGrp="1"/>
          </p:cNvSpPr>
          <p:nvPr>
            <p:ph type="body"/>
          </p:nvPr>
        </p:nvSpPr>
        <p:spPr>
          <a:xfrm>
            <a:off x="4579920" y="1604520"/>
            <a:ext cx="3926160" cy="1896840"/>
          </a:xfrm>
          <a:prstGeom prst="rect">
            <a:avLst/>
          </a:prstGeom>
        </p:spPr>
        <p:txBody>
          <a:bodyPr wrap="none" lIns="0" tIns="0" rIns="0" bIns="0"/>
          <a:lstStyle/>
          <a:p>
            <a:endParaRPr/>
          </a:p>
        </p:txBody>
      </p:sp>
      <p:sp>
        <p:nvSpPr>
          <p:cNvPr id="64" name="PlaceHolder 4"/>
          <p:cNvSpPr>
            <a:spLocks noGrp="1"/>
          </p:cNvSpPr>
          <p:nvPr>
            <p:ph type="body"/>
          </p:nvPr>
        </p:nvSpPr>
        <p:spPr>
          <a:xfrm>
            <a:off x="457200" y="3681720"/>
            <a:ext cx="8045640" cy="1896840"/>
          </a:xfrm>
          <a:prstGeom prst="rect">
            <a:avLst/>
          </a:prstGeom>
        </p:spPr>
        <p:txBody>
          <a:bodyPr wrap="none" lIns="0" tIns="0" rIns="0" bIns="0"/>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457200" y="273600"/>
            <a:ext cx="8229240" cy="1145160"/>
          </a:xfrm>
          <a:prstGeom prst="rect">
            <a:avLst/>
          </a:prstGeom>
        </p:spPr>
        <p:txBody>
          <a:bodyPr wrap="none" lIns="0" tIns="0" rIns="0" bIns="0" anchor="ctr"/>
          <a:lstStyle/>
          <a:p>
            <a:endParaRPr/>
          </a:p>
        </p:txBody>
      </p:sp>
      <p:sp>
        <p:nvSpPr>
          <p:cNvPr id="66" name="PlaceHolder 2"/>
          <p:cNvSpPr>
            <a:spLocks noGrp="1"/>
          </p:cNvSpPr>
          <p:nvPr>
            <p:ph type="body"/>
          </p:nvPr>
        </p:nvSpPr>
        <p:spPr>
          <a:xfrm>
            <a:off x="457200" y="1604520"/>
            <a:ext cx="8046360" cy="1896840"/>
          </a:xfrm>
          <a:prstGeom prst="rect">
            <a:avLst/>
          </a:prstGeom>
        </p:spPr>
        <p:txBody>
          <a:bodyPr wrap="none" lIns="0" tIns="0" rIns="0" bIns="0"/>
          <a:lstStyle/>
          <a:p>
            <a:endParaRPr/>
          </a:p>
        </p:txBody>
      </p:sp>
      <p:sp>
        <p:nvSpPr>
          <p:cNvPr id="67" name="PlaceHolder 3"/>
          <p:cNvSpPr>
            <a:spLocks noGrp="1"/>
          </p:cNvSpPr>
          <p:nvPr>
            <p:ph type="body"/>
          </p:nvPr>
        </p:nvSpPr>
        <p:spPr>
          <a:xfrm>
            <a:off x="457200" y="3681720"/>
            <a:ext cx="8046360" cy="1896840"/>
          </a:xfrm>
          <a:prstGeom prst="rect">
            <a:avLst/>
          </a:prstGeom>
        </p:spPr>
        <p:txBody>
          <a:bodyPr wrap="none" lIns="0" tIns="0" rIns="0" bIns="0"/>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457200" y="273600"/>
            <a:ext cx="8229240" cy="1145160"/>
          </a:xfrm>
          <a:prstGeom prst="rect">
            <a:avLst/>
          </a:prstGeom>
        </p:spPr>
        <p:txBody>
          <a:bodyPr wrap="none" lIns="0" tIns="0" rIns="0" bIns="0" anchor="ctr"/>
          <a:lstStyle/>
          <a:p>
            <a:endParaRPr/>
          </a:p>
        </p:txBody>
      </p:sp>
      <p:sp>
        <p:nvSpPr>
          <p:cNvPr id="69" name="PlaceHolder 2"/>
          <p:cNvSpPr>
            <a:spLocks noGrp="1"/>
          </p:cNvSpPr>
          <p:nvPr>
            <p:ph type="body"/>
          </p:nvPr>
        </p:nvSpPr>
        <p:spPr>
          <a:xfrm>
            <a:off x="457200" y="1604520"/>
            <a:ext cx="3926160" cy="1896840"/>
          </a:xfrm>
          <a:prstGeom prst="rect">
            <a:avLst/>
          </a:prstGeom>
        </p:spPr>
        <p:txBody>
          <a:bodyPr wrap="none" lIns="0" tIns="0" rIns="0" bIns="0"/>
          <a:lstStyle/>
          <a:p>
            <a:endParaRPr/>
          </a:p>
        </p:txBody>
      </p:sp>
      <p:sp>
        <p:nvSpPr>
          <p:cNvPr id="70" name="PlaceHolder 3"/>
          <p:cNvSpPr>
            <a:spLocks noGrp="1"/>
          </p:cNvSpPr>
          <p:nvPr>
            <p:ph type="body"/>
          </p:nvPr>
        </p:nvSpPr>
        <p:spPr>
          <a:xfrm>
            <a:off x="4579920" y="1604520"/>
            <a:ext cx="3926160" cy="1896840"/>
          </a:xfrm>
          <a:prstGeom prst="rect">
            <a:avLst/>
          </a:prstGeom>
        </p:spPr>
        <p:txBody>
          <a:bodyPr wrap="none" lIns="0" tIns="0" rIns="0" bIns="0"/>
          <a:lstStyle/>
          <a:p>
            <a:endParaRPr/>
          </a:p>
        </p:txBody>
      </p:sp>
      <p:sp>
        <p:nvSpPr>
          <p:cNvPr id="71" name="PlaceHolder 4"/>
          <p:cNvSpPr>
            <a:spLocks noGrp="1"/>
          </p:cNvSpPr>
          <p:nvPr>
            <p:ph type="body"/>
          </p:nvPr>
        </p:nvSpPr>
        <p:spPr>
          <a:xfrm>
            <a:off x="4579920" y="3681720"/>
            <a:ext cx="3926160" cy="1896840"/>
          </a:xfrm>
          <a:prstGeom prst="rect">
            <a:avLst/>
          </a:prstGeom>
        </p:spPr>
        <p:txBody>
          <a:bodyPr wrap="none" lIns="0" tIns="0" rIns="0" bIns="0"/>
          <a:lstStyle/>
          <a:p>
            <a:endParaRPr/>
          </a:p>
        </p:txBody>
      </p:sp>
      <p:sp>
        <p:nvSpPr>
          <p:cNvPr id="72" name="PlaceHolder 5"/>
          <p:cNvSpPr>
            <a:spLocks noGrp="1"/>
          </p:cNvSpPr>
          <p:nvPr>
            <p:ph type="body"/>
          </p:nvPr>
        </p:nvSpPr>
        <p:spPr>
          <a:xfrm>
            <a:off x="457200" y="3681720"/>
            <a:ext cx="3926160" cy="1896840"/>
          </a:xfrm>
          <a:prstGeom prst="rect">
            <a:avLst/>
          </a:prstGeom>
        </p:spPr>
        <p:txBody>
          <a:bodyPr wrap="none" lIns="0" tIns="0" rIns="0" bIns="0"/>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457200" y="273600"/>
            <a:ext cx="8229240" cy="1145160"/>
          </a:xfrm>
          <a:prstGeom prst="rect">
            <a:avLst/>
          </a:prstGeom>
        </p:spPr>
        <p:txBody>
          <a:bodyPr wrap="none" lIns="0" tIns="0" rIns="0" bIns="0" anchor="ctr"/>
          <a:lstStyle/>
          <a:p>
            <a:endParaRPr/>
          </a:p>
        </p:txBody>
      </p:sp>
      <p:sp>
        <p:nvSpPr>
          <p:cNvPr id="74" name="PlaceHolder 2"/>
          <p:cNvSpPr>
            <a:spLocks noGrp="1"/>
          </p:cNvSpPr>
          <p:nvPr>
            <p:ph type="body"/>
          </p:nvPr>
        </p:nvSpPr>
        <p:spPr>
          <a:xfrm>
            <a:off x="457200" y="1604520"/>
            <a:ext cx="3926160" cy="1896840"/>
          </a:xfrm>
          <a:prstGeom prst="rect">
            <a:avLst/>
          </a:prstGeom>
        </p:spPr>
        <p:txBody>
          <a:bodyPr wrap="none" lIns="0" tIns="0" rIns="0" bIns="0"/>
          <a:lstStyle/>
          <a:p>
            <a:endParaRPr/>
          </a:p>
        </p:txBody>
      </p:sp>
      <p:sp>
        <p:nvSpPr>
          <p:cNvPr id="75" name="PlaceHolder 3"/>
          <p:cNvSpPr>
            <a:spLocks noGrp="1"/>
          </p:cNvSpPr>
          <p:nvPr>
            <p:ph type="body"/>
          </p:nvPr>
        </p:nvSpPr>
        <p:spPr>
          <a:xfrm>
            <a:off x="4579920" y="1604520"/>
            <a:ext cx="3926160" cy="1896840"/>
          </a:xfrm>
          <a:prstGeom prst="rect">
            <a:avLst/>
          </a:prstGeom>
        </p:spPr>
        <p:txBody>
          <a:bodyPr wrap="none" lIns="0" tIns="0" rIns="0" bIns="0"/>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3" name="PlaceHolder 1"/>
          <p:cNvSpPr>
            <a:spLocks noGrp="1"/>
          </p:cNvSpPr>
          <p:nvPr>
            <p:ph type="title"/>
          </p:nvPr>
        </p:nvSpPr>
        <p:spPr>
          <a:xfrm>
            <a:off x="457200" y="273600"/>
            <a:ext cx="8229240" cy="1145160"/>
          </a:xfrm>
          <a:prstGeom prst="rect">
            <a:avLst/>
          </a:prstGeom>
        </p:spPr>
        <p:txBody>
          <a:bodyPr wrap="none" lIns="0" tIns="0" rIns="0" bIns="0" anchor="ctr"/>
          <a:lstStyle/>
          <a:p>
            <a:endParaRPr/>
          </a:p>
        </p:txBody>
      </p:sp>
      <p:sp>
        <p:nvSpPr>
          <p:cNvPr id="84" name="PlaceHolder 2"/>
          <p:cNvSpPr>
            <a:spLocks noGrp="1"/>
          </p:cNvSpPr>
          <p:nvPr>
            <p:ph type="subTitle"/>
          </p:nvPr>
        </p:nvSpPr>
        <p:spPr>
          <a:xfrm>
            <a:off x="457200" y="1604520"/>
            <a:ext cx="8046360" cy="3977640"/>
          </a:xfrm>
          <a:prstGeom prst="rect">
            <a:avLst/>
          </a:prstGeom>
        </p:spPr>
        <p:txBody>
          <a:bodyPr wrap="none" lIns="0" tIns="0" rIns="0" bIns="0" anchor="ctr"/>
          <a:lstStyle/>
          <a:p>
            <a:pPr algn="ctr"/>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457200" y="273600"/>
            <a:ext cx="8229240" cy="1145160"/>
          </a:xfrm>
          <a:prstGeom prst="rect">
            <a:avLst/>
          </a:prstGeom>
        </p:spPr>
        <p:txBody>
          <a:bodyPr wrap="none" lIns="0" tIns="0" rIns="0" bIns="0" anchor="ctr"/>
          <a:lstStyle/>
          <a:p>
            <a:endParaRPr/>
          </a:p>
        </p:txBody>
      </p:sp>
      <p:sp>
        <p:nvSpPr>
          <p:cNvPr id="86" name="PlaceHolder 2"/>
          <p:cNvSpPr>
            <a:spLocks noGrp="1"/>
          </p:cNvSpPr>
          <p:nvPr>
            <p:ph type="body"/>
          </p:nvPr>
        </p:nvSpPr>
        <p:spPr>
          <a:xfrm>
            <a:off x="457200" y="1604520"/>
            <a:ext cx="8046360" cy="3977280"/>
          </a:xfrm>
          <a:prstGeom prst="rect">
            <a:avLst/>
          </a:prstGeom>
        </p:spPr>
        <p:txBody>
          <a:bodyPr wrap="none" lIns="0" tIns="0" rIns="0" bIns="0"/>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457200" y="273600"/>
            <a:ext cx="8229240" cy="1145160"/>
          </a:xfrm>
          <a:prstGeom prst="rect">
            <a:avLst/>
          </a:prstGeom>
        </p:spPr>
        <p:txBody>
          <a:bodyPr wrap="none" lIns="0" tIns="0" rIns="0" bIns="0" anchor="ctr"/>
          <a:lstStyle/>
          <a:p>
            <a:endParaRPr/>
          </a:p>
        </p:txBody>
      </p:sp>
      <p:sp>
        <p:nvSpPr>
          <p:cNvPr id="88" name="PlaceHolder 2"/>
          <p:cNvSpPr>
            <a:spLocks noGrp="1"/>
          </p:cNvSpPr>
          <p:nvPr>
            <p:ph type="body"/>
          </p:nvPr>
        </p:nvSpPr>
        <p:spPr>
          <a:xfrm>
            <a:off x="457200" y="1604520"/>
            <a:ext cx="3926160" cy="3977280"/>
          </a:xfrm>
          <a:prstGeom prst="rect">
            <a:avLst/>
          </a:prstGeom>
        </p:spPr>
        <p:txBody>
          <a:bodyPr wrap="none" lIns="0" tIns="0" rIns="0" bIns="0"/>
          <a:lstStyle/>
          <a:p>
            <a:endParaRPr/>
          </a:p>
        </p:txBody>
      </p:sp>
      <p:sp>
        <p:nvSpPr>
          <p:cNvPr id="89" name="PlaceHolder 3"/>
          <p:cNvSpPr>
            <a:spLocks noGrp="1"/>
          </p:cNvSpPr>
          <p:nvPr>
            <p:ph type="body"/>
          </p:nvPr>
        </p:nvSpPr>
        <p:spPr>
          <a:xfrm>
            <a:off x="4579920" y="1604520"/>
            <a:ext cx="3926160" cy="3977280"/>
          </a:xfrm>
          <a:prstGeom prst="rect">
            <a:avLst/>
          </a:prstGeom>
        </p:spPr>
        <p:txBody>
          <a:bodyPr wrap="none" lIns="0" tIns="0" rIns="0" bIns="0"/>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0" name="PlaceHolder 1"/>
          <p:cNvSpPr>
            <a:spLocks noGrp="1"/>
          </p:cNvSpPr>
          <p:nvPr>
            <p:ph type="title"/>
          </p:nvPr>
        </p:nvSpPr>
        <p:spPr>
          <a:xfrm>
            <a:off x="457200" y="273600"/>
            <a:ext cx="8229240" cy="1145160"/>
          </a:xfrm>
          <a:prstGeom prst="rect">
            <a:avLst/>
          </a:prstGeom>
        </p:spPr>
        <p:txBody>
          <a:bodyPr wrap="none" lIns="0" tIns="0" rIns="0" bIns="0" anchor="ct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457200" y="273600"/>
            <a:ext cx="8229240" cy="1145160"/>
          </a:xfrm>
          <a:prstGeom prst="rect">
            <a:avLst/>
          </a:prstGeom>
        </p:spPr>
        <p:txBody>
          <a:bodyPr wrap="none" lIns="0" tIns="0" rIns="0" bIns="0" anchor="ctr"/>
          <a:lstStyle/>
          <a:p>
            <a:endParaRPr/>
          </a:p>
        </p:txBody>
      </p:sp>
      <p:sp>
        <p:nvSpPr>
          <p:cNvPr id="11" name="PlaceHolder 2"/>
          <p:cNvSpPr>
            <a:spLocks noGrp="1"/>
          </p:cNvSpPr>
          <p:nvPr>
            <p:ph type="body"/>
          </p:nvPr>
        </p:nvSpPr>
        <p:spPr>
          <a:xfrm>
            <a:off x="457200" y="1604520"/>
            <a:ext cx="8046360" cy="3977280"/>
          </a:xfrm>
          <a:prstGeom prst="rect">
            <a:avLst/>
          </a:prstGeom>
        </p:spPr>
        <p:txBody>
          <a:bodyPr wrap="none" lIns="0" tIns="0" rIns="0" bIns="0"/>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91" name="PlaceHolder 1"/>
          <p:cNvSpPr>
            <a:spLocks noGrp="1"/>
          </p:cNvSpPr>
          <p:nvPr>
            <p:ph type="subTitle"/>
          </p:nvPr>
        </p:nvSpPr>
        <p:spPr>
          <a:xfrm>
            <a:off x="457200" y="273600"/>
            <a:ext cx="8229240" cy="5308200"/>
          </a:xfrm>
          <a:prstGeom prst="rect">
            <a:avLst/>
          </a:prstGeom>
        </p:spPr>
        <p:txBody>
          <a:bodyPr wrap="none" lIns="0" tIns="0" rIns="0" bIns="0" anchor="ctr"/>
          <a:lstStyle/>
          <a:p>
            <a:pPr algn="ctr"/>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457200" y="273600"/>
            <a:ext cx="8229240" cy="1145160"/>
          </a:xfrm>
          <a:prstGeom prst="rect">
            <a:avLst/>
          </a:prstGeom>
        </p:spPr>
        <p:txBody>
          <a:bodyPr wrap="none" lIns="0" tIns="0" rIns="0" bIns="0" anchor="ctr"/>
          <a:lstStyle/>
          <a:p>
            <a:endParaRPr/>
          </a:p>
        </p:txBody>
      </p:sp>
      <p:sp>
        <p:nvSpPr>
          <p:cNvPr id="93" name="PlaceHolder 2"/>
          <p:cNvSpPr>
            <a:spLocks noGrp="1"/>
          </p:cNvSpPr>
          <p:nvPr>
            <p:ph type="body"/>
          </p:nvPr>
        </p:nvSpPr>
        <p:spPr>
          <a:xfrm>
            <a:off x="457200" y="1604520"/>
            <a:ext cx="3926160" cy="1896840"/>
          </a:xfrm>
          <a:prstGeom prst="rect">
            <a:avLst/>
          </a:prstGeom>
        </p:spPr>
        <p:txBody>
          <a:bodyPr wrap="none" lIns="0" tIns="0" rIns="0" bIns="0"/>
          <a:lstStyle/>
          <a:p>
            <a:endParaRPr/>
          </a:p>
        </p:txBody>
      </p:sp>
      <p:sp>
        <p:nvSpPr>
          <p:cNvPr id="94" name="PlaceHolder 3"/>
          <p:cNvSpPr>
            <a:spLocks noGrp="1"/>
          </p:cNvSpPr>
          <p:nvPr>
            <p:ph type="body"/>
          </p:nvPr>
        </p:nvSpPr>
        <p:spPr>
          <a:xfrm>
            <a:off x="457200" y="3681720"/>
            <a:ext cx="3926160" cy="1896840"/>
          </a:xfrm>
          <a:prstGeom prst="rect">
            <a:avLst/>
          </a:prstGeom>
        </p:spPr>
        <p:txBody>
          <a:bodyPr wrap="none" lIns="0" tIns="0" rIns="0" bIns="0"/>
          <a:lstStyle/>
          <a:p>
            <a:endParaRPr/>
          </a:p>
        </p:txBody>
      </p:sp>
      <p:sp>
        <p:nvSpPr>
          <p:cNvPr id="95" name="PlaceHolder 4"/>
          <p:cNvSpPr>
            <a:spLocks noGrp="1"/>
          </p:cNvSpPr>
          <p:nvPr>
            <p:ph type="body"/>
          </p:nvPr>
        </p:nvSpPr>
        <p:spPr>
          <a:xfrm>
            <a:off x="4579920" y="1604520"/>
            <a:ext cx="3926160" cy="3977280"/>
          </a:xfrm>
          <a:prstGeom prst="rect">
            <a:avLst/>
          </a:prstGeom>
        </p:spPr>
        <p:txBody>
          <a:bodyPr wrap="none" lIns="0" tIns="0" rIns="0" bIns="0"/>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457200" y="273600"/>
            <a:ext cx="8229240" cy="1145160"/>
          </a:xfrm>
          <a:prstGeom prst="rect">
            <a:avLst/>
          </a:prstGeom>
        </p:spPr>
        <p:txBody>
          <a:bodyPr wrap="none" lIns="0" tIns="0" rIns="0" bIns="0" anchor="ctr"/>
          <a:lstStyle/>
          <a:p>
            <a:endParaRPr/>
          </a:p>
        </p:txBody>
      </p:sp>
      <p:sp>
        <p:nvSpPr>
          <p:cNvPr id="97" name="PlaceHolder 2"/>
          <p:cNvSpPr>
            <a:spLocks noGrp="1"/>
          </p:cNvSpPr>
          <p:nvPr>
            <p:ph type="body"/>
          </p:nvPr>
        </p:nvSpPr>
        <p:spPr>
          <a:xfrm>
            <a:off x="457200" y="1604520"/>
            <a:ext cx="3926160" cy="3977280"/>
          </a:xfrm>
          <a:prstGeom prst="rect">
            <a:avLst/>
          </a:prstGeom>
        </p:spPr>
        <p:txBody>
          <a:bodyPr wrap="none" lIns="0" tIns="0" rIns="0" bIns="0"/>
          <a:lstStyle/>
          <a:p>
            <a:endParaRPr/>
          </a:p>
        </p:txBody>
      </p:sp>
      <p:sp>
        <p:nvSpPr>
          <p:cNvPr id="98" name="PlaceHolder 3"/>
          <p:cNvSpPr>
            <a:spLocks noGrp="1"/>
          </p:cNvSpPr>
          <p:nvPr>
            <p:ph type="body"/>
          </p:nvPr>
        </p:nvSpPr>
        <p:spPr>
          <a:xfrm>
            <a:off x="4579920" y="1604520"/>
            <a:ext cx="3926160" cy="1896840"/>
          </a:xfrm>
          <a:prstGeom prst="rect">
            <a:avLst/>
          </a:prstGeom>
        </p:spPr>
        <p:txBody>
          <a:bodyPr wrap="none" lIns="0" tIns="0" rIns="0" bIns="0"/>
          <a:lstStyle/>
          <a:p>
            <a:endParaRPr/>
          </a:p>
        </p:txBody>
      </p:sp>
      <p:sp>
        <p:nvSpPr>
          <p:cNvPr id="99" name="PlaceHolder 4"/>
          <p:cNvSpPr>
            <a:spLocks noGrp="1"/>
          </p:cNvSpPr>
          <p:nvPr>
            <p:ph type="body"/>
          </p:nvPr>
        </p:nvSpPr>
        <p:spPr>
          <a:xfrm>
            <a:off x="4579920" y="3681720"/>
            <a:ext cx="3926160" cy="1896840"/>
          </a:xfrm>
          <a:prstGeom prst="rect">
            <a:avLst/>
          </a:prstGeom>
        </p:spPr>
        <p:txBody>
          <a:bodyPr wrap="none" lIns="0" tIns="0" rIns="0" bIns="0"/>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457200" y="273600"/>
            <a:ext cx="8229240" cy="1145160"/>
          </a:xfrm>
          <a:prstGeom prst="rect">
            <a:avLst/>
          </a:prstGeom>
        </p:spPr>
        <p:txBody>
          <a:bodyPr wrap="none" lIns="0" tIns="0" rIns="0" bIns="0" anchor="ctr"/>
          <a:lstStyle/>
          <a:p>
            <a:endParaRPr/>
          </a:p>
        </p:txBody>
      </p:sp>
      <p:sp>
        <p:nvSpPr>
          <p:cNvPr id="101" name="PlaceHolder 2"/>
          <p:cNvSpPr>
            <a:spLocks noGrp="1"/>
          </p:cNvSpPr>
          <p:nvPr>
            <p:ph type="body"/>
          </p:nvPr>
        </p:nvSpPr>
        <p:spPr>
          <a:xfrm>
            <a:off x="457200" y="1604520"/>
            <a:ext cx="3926160" cy="1896840"/>
          </a:xfrm>
          <a:prstGeom prst="rect">
            <a:avLst/>
          </a:prstGeom>
        </p:spPr>
        <p:txBody>
          <a:bodyPr wrap="none" lIns="0" tIns="0" rIns="0" bIns="0"/>
          <a:lstStyle/>
          <a:p>
            <a:endParaRPr/>
          </a:p>
        </p:txBody>
      </p:sp>
      <p:sp>
        <p:nvSpPr>
          <p:cNvPr id="102" name="PlaceHolder 3"/>
          <p:cNvSpPr>
            <a:spLocks noGrp="1"/>
          </p:cNvSpPr>
          <p:nvPr>
            <p:ph type="body"/>
          </p:nvPr>
        </p:nvSpPr>
        <p:spPr>
          <a:xfrm>
            <a:off x="4579920" y="1604520"/>
            <a:ext cx="3926160" cy="1896840"/>
          </a:xfrm>
          <a:prstGeom prst="rect">
            <a:avLst/>
          </a:prstGeom>
        </p:spPr>
        <p:txBody>
          <a:bodyPr wrap="none" lIns="0" tIns="0" rIns="0" bIns="0"/>
          <a:lstStyle/>
          <a:p>
            <a:endParaRPr/>
          </a:p>
        </p:txBody>
      </p:sp>
      <p:sp>
        <p:nvSpPr>
          <p:cNvPr id="103" name="PlaceHolder 4"/>
          <p:cNvSpPr>
            <a:spLocks noGrp="1"/>
          </p:cNvSpPr>
          <p:nvPr>
            <p:ph type="body"/>
          </p:nvPr>
        </p:nvSpPr>
        <p:spPr>
          <a:xfrm>
            <a:off x="457200" y="3681720"/>
            <a:ext cx="8045640" cy="1896840"/>
          </a:xfrm>
          <a:prstGeom prst="rect">
            <a:avLst/>
          </a:prstGeom>
        </p:spPr>
        <p:txBody>
          <a:bodyPr wrap="none" lIns="0" tIns="0" rIns="0" bIns="0"/>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457200" y="273600"/>
            <a:ext cx="8229240" cy="1145160"/>
          </a:xfrm>
          <a:prstGeom prst="rect">
            <a:avLst/>
          </a:prstGeom>
        </p:spPr>
        <p:txBody>
          <a:bodyPr wrap="none" lIns="0" tIns="0" rIns="0" bIns="0" anchor="ctr"/>
          <a:lstStyle/>
          <a:p>
            <a:endParaRPr/>
          </a:p>
        </p:txBody>
      </p:sp>
      <p:sp>
        <p:nvSpPr>
          <p:cNvPr id="105" name="PlaceHolder 2"/>
          <p:cNvSpPr>
            <a:spLocks noGrp="1"/>
          </p:cNvSpPr>
          <p:nvPr>
            <p:ph type="body"/>
          </p:nvPr>
        </p:nvSpPr>
        <p:spPr>
          <a:xfrm>
            <a:off x="457200" y="1604520"/>
            <a:ext cx="8046360" cy="1896840"/>
          </a:xfrm>
          <a:prstGeom prst="rect">
            <a:avLst/>
          </a:prstGeom>
        </p:spPr>
        <p:txBody>
          <a:bodyPr wrap="none" lIns="0" tIns="0" rIns="0" bIns="0"/>
          <a:lstStyle/>
          <a:p>
            <a:endParaRPr/>
          </a:p>
        </p:txBody>
      </p:sp>
      <p:sp>
        <p:nvSpPr>
          <p:cNvPr id="106" name="PlaceHolder 3"/>
          <p:cNvSpPr>
            <a:spLocks noGrp="1"/>
          </p:cNvSpPr>
          <p:nvPr>
            <p:ph type="body"/>
          </p:nvPr>
        </p:nvSpPr>
        <p:spPr>
          <a:xfrm>
            <a:off x="457200" y="3681720"/>
            <a:ext cx="8046360" cy="1896840"/>
          </a:xfrm>
          <a:prstGeom prst="rect">
            <a:avLst/>
          </a:prstGeom>
        </p:spPr>
        <p:txBody>
          <a:bodyPr wrap="none" lIns="0" tIns="0" rIns="0" bIns="0"/>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457200" y="273600"/>
            <a:ext cx="8229240" cy="1145160"/>
          </a:xfrm>
          <a:prstGeom prst="rect">
            <a:avLst/>
          </a:prstGeom>
        </p:spPr>
        <p:txBody>
          <a:bodyPr wrap="none" lIns="0" tIns="0" rIns="0" bIns="0" anchor="ctr"/>
          <a:lstStyle/>
          <a:p>
            <a:endParaRPr/>
          </a:p>
        </p:txBody>
      </p:sp>
      <p:sp>
        <p:nvSpPr>
          <p:cNvPr id="108" name="PlaceHolder 2"/>
          <p:cNvSpPr>
            <a:spLocks noGrp="1"/>
          </p:cNvSpPr>
          <p:nvPr>
            <p:ph type="body"/>
          </p:nvPr>
        </p:nvSpPr>
        <p:spPr>
          <a:xfrm>
            <a:off x="457200" y="1604520"/>
            <a:ext cx="3926160" cy="1896840"/>
          </a:xfrm>
          <a:prstGeom prst="rect">
            <a:avLst/>
          </a:prstGeom>
        </p:spPr>
        <p:txBody>
          <a:bodyPr wrap="none" lIns="0" tIns="0" rIns="0" bIns="0"/>
          <a:lstStyle/>
          <a:p>
            <a:endParaRPr/>
          </a:p>
        </p:txBody>
      </p:sp>
      <p:sp>
        <p:nvSpPr>
          <p:cNvPr id="109" name="PlaceHolder 3"/>
          <p:cNvSpPr>
            <a:spLocks noGrp="1"/>
          </p:cNvSpPr>
          <p:nvPr>
            <p:ph type="body"/>
          </p:nvPr>
        </p:nvSpPr>
        <p:spPr>
          <a:xfrm>
            <a:off x="4579920" y="1604520"/>
            <a:ext cx="3926160" cy="1896840"/>
          </a:xfrm>
          <a:prstGeom prst="rect">
            <a:avLst/>
          </a:prstGeom>
        </p:spPr>
        <p:txBody>
          <a:bodyPr wrap="none" lIns="0" tIns="0" rIns="0" bIns="0"/>
          <a:lstStyle/>
          <a:p>
            <a:endParaRPr/>
          </a:p>
        </p:txBody>
      </p:sp>
      <p:sp>
        <p:nvSpPr>
          <p:cNvPr id="110" name="PlaceHolder 4"/>
          <p:cNvSpPr>
            <a:spLocks noGrp="1"/>
          </p:cNvSpPr>
          <p:nvPr>
            <p:ph type="body"/>
          </p:nvPr>
        </p:nvSpPr>
        <p:spPr>
          <a:xfrm>
            <a:off x="4579920" y="3681720"/>
            <a:ext cx="3926160" cy="1896840"/>
          </a:xfrm>
          <a:prstGeom prst="rect">
            <a:avLst/>
          </a:prstGeom>
        </p:spPr>
        <p:txBody>
          <a:bodyPr wrap="none" lIns="0" tIns="0" rIns="0" bIns="0"/>
          <a:lstStyle/>
          <a:p>
            <a:endParaRPr/>
          </a:p>
        </p:txBody>
      </p:sp>
      <p:sp>
        <p:nvSpPr>
          <p:cNvPr id="111" name="PlaceHolder 5"/>
          <p:cNvSpPr>
            <a:spLocks noGrp="1"/>
          </p:cNvSpPr>
          <p:nvPr>
            <p:ph type="body"/>
          </p:nvPr>
        </p:nvSpPr>
        <p:spPr>
          <a:xfrm>
            <a:off x="457200" y="3681720"/>
            <a:ext cx="3926160" cy="1896840"/>
          </a:xfrm>
          <a:prstGeom prst="rect">
            <a:avLst/>
          </a:prstGeom>
        </p:spPr>
        <p:txBody>
          <a:bodyPr wrap="none" lIns="0" tIns="0" rIns="0" bIns="0"/>
          <a:lstStyle/>
          <a:p>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457200" y="273600"/>
            <a:ext cx="8229240" cy="1145160"/>
          </a:xfrm>
          <a:prstGeom prst="rect">
            <a:avLst/>
          </a:prstGeom>
        </p:spPr>
        <p:txBody>
          <a:bodyPr wrap="none" lIns="0" tIns="0" rIns="0" bIns="0" anchor="ctr"/>
          <a:lstStyle/>
          <a:p>
            <a:endParaRPr/>
          </a:p>
        </p:txBody>
      </p:sp>
      <p:sp>
        <p:nvSpPr>
          <p:cNvPr id="113" name="PlaceHolder 2"/>
          <p:cNvSpPr>
            <a:spLocks noGrp="1"/>
          </p:cNvSpPr>
          <p:nvPr>
            <p:ph type="body"/>
          </p:nvPr>
        </p:nvSpPr>
        <p:spPr>
          <a:xfrm>
            <a:off x="457200" y="1604520"/>
            <a:ext cx="3926160" cy="1896840"/>
          </a:xfrm>
          <a:prstGeom prst="rect">
            <a:avLst/>
          </a:prstGeom>
        </p:spPr>
        <p:txBody>
          <a:bodyPr wrap="none" lIns="0" tIns="0" rIns="0" bIns="0"/>
          <a:lstStyle/>
          <a:p>
            <a:endParaRPr/>
          </a:p>
        </p:txBody>
      </p:sp>
      <p:sp>
        <p:nvSpPr>
          <p:cNvPr id="114" name="PlaceHolder 3"/>
          <p:cNvSpPr>
            <a:spLocks noGrp="1"/>
          </p:cNvSpPr>
          <p:nvPr>
            <p:ph type="body"/>
          </p:nvPr>
        </p:nvSpPr>
        <p:spPr>
          <a:xfrm>
            <a:off x="4579920" y="1604520"/>
            <a:ext cx="3926160" cy="1896840"/>
          </a:xfrm>
          <a:prstGeom prst="rect">
            <a:avLst/>
          </a:prstGeom>
        </p:spPr>
        <p:txBody>
          <a:bodyPr wrap="none" lIns="0" tIns="0" rIns="0" bIns="0"/>
          <a:lstStyle/>
          <a:p>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15" name="PlaceHolder 1"/>
          <p:cNvSpPr>
            <a:spLocks noGrp="1"/>
          </p:cNvSpPr>
          <p:nvPr>
            <p:ph type="title"/>
          </p:nvPr>
        </p:nvSpPr>
        <p:spPr>
          <a:xfrm>
            <a:off x="457200" y="273600"/>
            <a:ext cx="8229240" cy="1145160"/>
          </a:xfrm>
          <a:prstGeom prst="rect">
            <a:avLst/>
          </a:prstGeom>
        </p:spPr>
        <p:txBody>
          <a:bodyPr wrap="none" lIns="0" tIns="0" rIns="0" bIns="0" anchor="ctr"/>
          <a:lstStyle/>
          <a:p>
            <a:endParaRPr/>
          </a:p>
        </p:txBody>
      </p:sp>
      <p:sp>
        <p:nvSpPr>
          <p:cNvPr id="116" name="PlaceHolder 2"/>
          <p:cNvSpPr>
            <a:spLocks noGrp="1"/>
          </p:cNvSpPr>
          <p:nvPr>
            <p:ph type="subTitle"/>
          </p:nvPr>
        </p:nvSpPr>
        <p:spPr>
          <a:xfrm>
            <a:off x="457200" y="1604520"/>
            <a:ext cx="8046360" cy="3977640"/>
          </a:xfrm>
          <a:prstGeom prst="rect">
            <a:avLst/>
          </a:prstGeom>
        </p:spPr>
        <p:txBody>
          <a:bodyPr wrap="none" lIns="0" tIns="0" rIns="0" bIns="0" anchor="ctr"/>
          <a:lstStyle/>
          <a:p>
            <a:pPr algn="ctr"/>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17" name="PlaceHolder 1"/>
          <p:cNvSpPr>
            <a:spLocks noGrp="1"/>
          </p:cNvSpPr>
          <p:nvPr>
            <p:ph type="title"/>
          </p:nvPr>
        </p:nvSpPr>
        <p:spPr>
          <a:xfrm>
            <a:off x="457200" y="273600"/>
            <a:ext cx="8229240" cy="1145160"/>
          </a:xfrm>
          <a:prstGeom prst="rect">
            <a:avLst/>
          </a:prstGeom>
        </p:spPr>
        <p:txBody>
          <a:bodyPr wrap="none" lIns="0" tIns="0" rIns="0" bIns="0" anchor="ctr"/>
          <a:lstStyle/>
          <a:p>
            <a:endParaRPr/>
          </a:p>
        </p:txBody>
      </p:sp>
      <p:sp>
        <p:nvSpPr>
          <p:cNvPr id="118" name="PlaceHolder 2"/>
          <p:cNvSpPr>
            <a:spLocks noGrp="1"/>
          </p:cNvSpPr>
          <p:nvPr>
            <p:ph type="body"/>
          </p:nvPr>
        </p:nvSpPr>
        <p:spPr>
          <a:xfrm>
            <a:off x="457200" y="1604520"/>
            <a:ext cx="8046360" cy="3977280"/>
          </a:xfrm>
          <a:prstGeom prst="rect">
            <a:avLst/>
          </a:prstGeom>
        </p:spPr>
        <p:txBody>
          <a:bodyPr wrap="none" lIns="0" tIns="0" rIns="0" bIns="0"/>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73600"/>
            <a:ext cx="8229240" cy="1145160"/>
          </a:xfrm>
          <a:prstGeom prst="rect">
            <a:avLst/>
          </a:prstGeom>
        </p:spPr>
        <p:txBody>
          <a:bodyPr wrap="none" lIns="0" tIns="0" rIns="0" bIns="0" anchor="ctr"/>
          <a:lstStyle/>
          <a:p>
            <a:endParaRPr/>
          </a:p>
        </p:txBody>
      </p:sp>
      <p:sp>
        <p:nvSpPr>
          <p:cNvPr id="13" name="PlaceHolder 2"/>
          <p:cNvSpPr>
            <a:spLocks noGrp="1"/>
          </p:cNvSpPr>
          <p:nvPr>
            <p:ph type="body"/>
          </p:nvPr>
        </p:nvSpPr>
        <p:spPr>
          <a:xfrm>
            <a:off x="457200" y="1604520"/>
            <a:ext cx="3926160" cy="3977280"/>
          </a:xfrm>
          <a:prstGeom prst="rect">
            <a:avLst/>
          </a:prstGeom>
        </p:spPr>
        <p:txBody>
          <a:bodyPr wrap="none" lIns="0" tIns="0" rIns="0" bIns="0"/>
          <a:lstStyle/>
          <a:p>
            <a:endParaRPr/>
          </a:p>
        </p:txBody>
      </p:sp>
      <p:sp>
        <p:nvSpPr>
          <p:cNvPr id="14" name="PlaceHolder 3"/>
          <p:cNvSpPr>
            <a:spLocks noGrp="1"/>
          </p:cNvSpPr>
          <p:nvPr>
            <p:ph type="body"/>
          </p:nvPr>
        </p:nvSpPr>
        <p:spPr>
          <a:xfrm>
            <a:off x="4579920" y="1604520"/>
            <a:ext cx="3926160" cy="3977280"/>
          </a:xfrm>
          <a:prstGeom prst="rect">
            <a:avLst/>
          </a:prstGeom>
        </p:spPr>
        <p:txBody>
          <a:bodyPr wrap="none" lIns="0" tIns="0" rIns="0" bIns="0"/>
          <a:lstStyle/>
          <a:p>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457200" y="273600"/>
            <a:ext cx="8229240" cy="1145160"/>
          </a:xfrm>
          <a:prstGeom prst="rect">
            <a:avLst/>
          </a:prstGeom>
        </p:spPr>
        <p:txBody>
          <a:bodyPr wrap="none" lIns="0" tIns="0" rIns="0" bIns="0" anchor="ctr"/>
          <a:lstStyle/>
          <a:p>
            <a:endParaRPr/>
          </a:p>
        </p:txBody>
      </p:sp>
      <p:sp>
        <p:nvSpPr>
          <p:cNvPr id="120" name="PlaceHolder 2"/>
          <p:cNvSpPr>
            <a:spLocks noGrp="1"/>
          </p:cNvSpPr>
          <p:nvPr>
            <p:ph type="body"/>
          </p:nvPr>
        </p:nvSpPr>
        <p:spPr>
          <a:xfrm>
            <a:off x="457200" y="1604520"/>
            <a:ext cx="3926160" cy="3977280"/>
          </a:xfrm>
          <a:prstGeom prst="rect">
            <a:avLst/>
          </a:prstGeom>
        </p:spPr>
        <p:txBody>
          <a:bodyPr wrap="none" lIns="0" tIns="0" rIns="0" bIns="0"/>
          <a:lstStyle/>
          <a:p>
            <a:endParaRPr/>
          </a:p>
        </p:txBody>
      </p:sp>
      <p:sp>
        <p:nvSpPr>
          <p:cNvPr id="121" name="PlaceHolder 3"/>
          <p:cNvSpPr>
            <a:spLocks noGrp="1"/>
          </p:cNvSpPr>
          <p:nvPr>
            <p:ph type="body"/>
          </p:nvPr>
        </p:nvSpPr>
        <p:spPr>
          <a:xfrm>
            <a:off x="4579920" y="1604520"/>
            <a:ext cx="3926160" cy="3977280"/>
          </a:xfrm>
          <a:prstGeom prst="rect">
            <a:avLst/>
          </a:prstGeom>
        </p:spPr>
        <p:txBody>
          <a:bodyPr wrap="none" lIns="0" tIns="0" rIns="0" bIns="0"/>
          <a:lstStyle/>
          <a:p>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2" name="PlaceHolder 1"/>
          <p:cNvSpPr>
            <a:spLocks noGrp="1"/>
          </p:cNvSpPr>
          <p:nvPr>
            <p:ph type="title"/>
          </p:nvPr>
        </p:nvSpPr>
        <p:spPr>
          <a:xfrm>
            <a:off x="457200" y="273600"/>
            <a:ext cx="8229240" cy="1145160"/>
          </a:xfrm>
          <a:prstGeom prst="rect">
            <a:avLst/>
          </a:prstGeom>
        </p:spPr>
        <p:txBody>
          <a:bodyPr wrap="none" lIns="0" tIns="0" rIns="0" bIns="0" anchor="ctr"/>
          <a:lstStyle/>
          <a:p>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23" name="PlaceHolder 1"/>
          <p:cNvSpPr>
            <a:spLocks noGrp="1"/>
          </p:cNvSpPr>
          <p:nvPr>
            <p:ph type="subTitle"/>
          </p:nvPr>
        </p:nvSpPr>
        <p:spPr>
          <a:xfrm>
            <a:off x="457200" y="273600"/>
            <a:ext cx="8229240" cy="5308200"/>
          </a:xfrm>
          <a:prstGeom prst="rect">
            <a:avLst/>
          </a:prstGeom>
        </p:spPr>
        <p:txBody>
          <a:bodyPr wrap="none" lIns="0" tIns="0" rIns="0" bIns="0" anchor="ctr"/>
          <a:lstStyle/>
          <a:p>
            <a:pPr algn="ctr"/>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24" name="PlaceHolder 1"/>
          <p:cNvSpPr>
            <a:spLocks noGrp="1"/>
          </p:cNvSpPr>
          <p:nvPr>
            <p:ph type="title"/>
          </p:nvPr>
        </p:nvSpPr>
        <p:spPr>
          <a:xfrm>
            <a:off x="457200" y="273600"/>
            <a:ext cx="8229240" cy="1145160"/>
          </a:xfrm>
          <a:prstGeom prst="rect">
            <a:avLst/>
          </a:prstGeom>
        </p:spPr>
        <p:txBody>
          <a:bodyPr wrap="none" lIns="0" tIns="0" rIns="0" bIns="0" anchor="ctr"/>
          <a:lstStyle/>
          <a:p>
            <a:endParaRPr/>
          </a:p>
        </p:txBody>
      </p:sp>
      <p:sp>
        <p:nvSpPr>
          <p:cNvPr id="125" name="PlaceHolder 2"/>
          <p:cNvSpPr>
            <a:spLocks noGrp="1"/>
          </p:cNvSpPr>
          <p:nvPr>
            <p:ph type="body"/>
          </p:nvPr>
        </p:nvSpPr>
        <p:spPr>
          <a:xfrm>
            <a:off x="457200" y="1604520"/>
            <a:ext cx="3926160" cy="1896840"/>
          </a:xfrm>
          <a:prstGeom prst="rect">
            <a:avLst/>
          </a:prstGeom>
        </p:spPr>
        <p:txBody>
          <a:bodyPr wrap="none" lIns="0" tIns="0" rIns="0" bIns="0"/>
          <a:lstStyle/>
          <a:p>
            <a:endParaRPr/>
          </a:p>
        </p:txBody>
      </p:sp>
      <p:sp>
        <p:nvSpPr>
          <p:cNvPr id="126" name="PlaceHolder 3"/>
          <p:cNvSpPr>
            <a:spLocks noGrp="1"/>
          </p:cNvSpPr>
          <p:nvPr>
            <p:ph type="body"/>
          </p:nvPr>
        </p:nvSpPr>
        <p:spPr>
          <a:xfrm>
            <a:off x="457200" y="3681720"/>
            <a:ext cx="3926160" cy="1896840"/>
          </a:xfrm>
          <a:prstGeom prst="rect">
            <a:avLst/>
          </a:prstGeom>
        </p:spPr>
        <p:txBody>
          <a:bodyPr wrap="none" lIns="0" tIns="0" rIns="0" bIns="0"/>
          <a:lstStyle/>
          <a:p>
            <a:endParaRPr/>
          </a:p>
        </p:txBody>
      </p:sp>
      <p:sp>
        <p:nvSpPr>
          <p:cNvPr id="127" name="PlaceHolder 4"/>
          <p:cNvSpPr>
            <a:spLocks noGrp="1"/>
          </p:cNvSpPr>
          <p:nvPr>
            <p:ph type="body"/>
          </p:nvPr>
        </p:nvSpPr>
        <p:spPr>
          <a:xfrm>
            <a:off x="4579920" y="1604520"/>
            <a:ext cx="3926160" cy="3977280"/>
          </a:xfrm>
          <a:prstGeom prst="rect">
            <a:avLst/>
          </a:prstGeom>
        </p:spPr>
        <p:txBody>
          <a:bodyPr wrap="none" lIns="0" tIns="0" rIns="0" bIns="0"/>
          <a:lstStyle/>
          <a:p>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28" name="PlaceHolder 1"/>
          <p:cNvSpPr>
            <a:spLocks noGrp="1"/>
          </p:cNvSpPr>
          <p:nvPr>
            <p:ph type="title"/>
          </p:nvPr>
        </p:nvSpPr>
        <p:spPr>
          <a:xfrm>
            <a:off x="457200" y="273600"/>
            <a:ext cx="8229240" cy="1145160"/>
          </a:xfrm>
          <a:prstGeom prst="rect">
            <a:avLst/>
          </a:prstGeom>
        </p:spPr>
        <p:txBody>
          <a:bodyPr wrap="none" lIns="0" tIns="0" rIns="0" bIns="0" anchor="ctr"/>
          <a:lstStyle/>
          <a:p>
            <a:endParaRPr/>
          </a:p>
        </p:txBody>
      </p:sp>
      <p:sp>
        <p:nvSpPr>
          <p:cNvPr id="129" name="PlaceHolder 2"/>
          <p:cNvSpPr>
            <a:spLocks noGrp="1"/>
          </p:cNvSpPr>
          <p:nvPr>
            <p:ph type="body"/>
          </p:nvPr>
        </p:nvSpPr>
        <p:spPr>
          <a:xfrm>
            <a:off x="457200" y="1604520"/>
            <a:ext cx="3926160" cy="3977280"/>
          </a:xfrm>
          <a:prstGeom prst="rect">
            <a:avLst/>
          </a:prstGeom>
        </p:spPr>
        <p:txBody>
          <a:bodyPr wrap="none" lIns="0" tIns="0" rIns="0" bIns="0"/>
          <a:lstStyle/>
          <a:p>
            <a:endParaRPr/>
          </a:p>
        </p:txBody>
      </p:sp>
      <p:sp>
        <p:nvSpPr>
          <p:cNvPr id="130" name="PlaceHolder 3"/>
          <p:cNvSpPr>
            <a:spLocks noGrp="1"/>
          </p:cNvSpPr>
          <p:nvPr>
            <p:ph type="body"/>
          </p:nvPr>
        </p:nvSpPr>
        <p:spPr>
          <a:xfrm>
            <a:off x="4579920" y="1604520"/>
            <a:ext cx="3926160" cy="1896840"/>
          </a:xfrm>
          <a:prstGeom prst="rect">
            <a:avLst/>
          </a:prstGeom>
        </p:spPr>
        <p:txBody>
          <a:bodyPr wrap="none" lIns="0" tIns="0" rIns="0" bIns="0"/>
          <a:lstStyle/>
          <a:p>
            <a:endParaRPr/>
          </a:p>
        </p:txBody>
      </p:sp>
      <p:sp>
        <p:nvSpPr>
          <p:cNvPr id="131" name="PlaceHolder 4"/>
          <p:cNvSpPr>
            <a:spLocks noGrp="1"/>
          </p:cNvSpPr>
          <p:nvPr>
            <p:ph type="body"/>
          </p:nvPr>
        </p:nvSpPr>
        <p:spPr>
          <a:xfrm>
            <a:off x="4579920" y="3681720"/>
            <a:ext cx="3926160" cy="1896840"/>
          </a:xfrm>
          <a:prstGeom prst="rect">
            <a:avLst/>
          </a:prstGeom>
        </p:spPr>
        <p:txBody>
          <a:bodyPr wrap="none" lIns="0" tIns="0" rIns="0" bIns="0"/>
          <a:lstStyle/>
          <a:p>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32" name="PlaceHolder 1"/>
          <p:cNvSpPr>
            <a:spLocks noGrp="1"/>
          </p:cNvSpPr>
          <p:nvPr>
            <p:ph type="title"/>
          </p:nvPr>
        </p:nvSpPr>
        <p:spPr>
          <a:xfrm>
            <a:off x="457200" y="273600"/>
            <a:ext cx="8229240" cy="1145160"/>
          </a:xfrm>
          <a:prstGeom prst="rect">
            <a:avLst/>
          </a:prstGeom>
        </p:spPr>
        <p:txBody>
          <a:bodyPr wrap="none" lIns="0" tIns="0" rIns="0" bIns="0" anchor="ctr"/>
          <a:lstStyle/>
          <a:p>
            <a:endParaRPr/>
          </a:p>
        </p:txBody>
      </p:sp>
      <p:sp>
        <p:nvSpPr>
          <p:cNvPr id="133" name="PlaceHolder 2"/>
          <p:cNvSpPr>
            <a:spLocks noGrp="1"/>
          </p:cNvSpPr>
          <p:nvPr>
            <p:ph type="body"/>
          </p:nvPr>
        </p:nvSpPr>
        <p:spPr>
          <a:xfrm>
            <a:off x="457200" y="1604520"/>
            <a:ext cx="3926160" cy="1896840"/>
          </a:xfrm>
          <a:prstGeom prst="rect">
            <a:avLst/>
          </a:prstGeom>
        </p:spPr>
        <p:txBody>
          <a:bodyPr wrap="none" lIns="0" tIns="0" rIns="0" bIns="0"/>
          <a:lstStyle/>
          <a:p>
            <a:endParaRPr/>
          </a:p>
        </p:txBody>
      </p:sp>
      <p:sp>
        <p:nvSpPr>
          <p:cNvPr id="134" name="PlaceHolder 3"/>
          <p:cNvSpPr>
            <a:spLocks noGrp="1"/>
          </p:cNvSpPr>
          <p:nvPr>
            <p:ph type="body"/>
          </p:nvPr>
        </p:nvSpPr>
        <p:spPr>
          <a:xfrm>
            <a:off x="4579920" y="1604520"/>
            <a:ext cx="3926160" cy="1896840"/>
          </a:xfrm>
          <a:prstGeom prst="rect">
            <a:avLst/>
          </a:prstGeom>
        </p:spPr>
        <p:txBody>
          <a:bodyPr wrap="none" lIns="0" tIns="0" rIns="0" bIns="0"/>
          <a:lstStyle/>
          <a:p>
            <a:endParaRPr/>
          </a:p>
        </p:txBody>
      </p:sp>
      <p:sp>
        <p:nvSpPr>
          <p:cNvPr id="135" name="PlaceHolder 4"/>
          <p:cNvSpPr>
            <a:spLocks noGrp="1"/>
          </p:cNvSpPr>
          <p:nvPr>
            <p:ph type="body"/>
          </p:nvPr>
        </p:nvSpPr>
        <p:spPr>
          <a:xfrm>
            <a:off x="457200" y="3681720"/>
            <a:ext cx="8045640" cy="1896840"/>
          </a:xfrm>
          <a:prstGeom prst="rect">
            <a:avLst/>
          </a:prstGeom>
        </p:spPr>
        <p:txBody>
          <a:bodyPr wrap="none" lIns="0" tIns="0" rIns="0" bIns="0"/>
          <a:lstStyle/>
          <a:p>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36" name="PlaceHolder 1"/>
          <p:cNvSpPr>
            <a:spLocks noGrp="1"/>
          </p:cNvSpPr>
          <p:nvPr>
            <p:ph type="title"/>
          </p:nvPr>
        </p:nvSpPr>
        <p:spPr>
          <a:xfrm>
            <a:off x="457200" y="273600"/>
            <a:ext cx="8229240" cy="1145160"/>
          </a:xfrm>
          <a:prstGeom prst="rect">
            <a:avLst/>
          </a:prstGeom>
        </p:spPr>
        <p:txBody>
          <a:bodyPr wrap="none" lIns="0" tIns="0" rIns="0" bIns="0" anchor="ctr"/>
          <a:lstStyle/>
          <a:p>
            <a:endParaRPr/>
          </a:p>
        </p:txBody>
      </p:sp>
      <p:sp>
        <p:nvSpPr>
          <p:cNvPr id="137" name="PlaceHolder 2"/>
          <p:cNvSpPr>
            <a:spLocks noGrp="1"/>
          </p:cNvSpPr>
          <p:nvPr>
            <p:ph type="body"/>
          </p:nvPr>
        </p:nvSpPr>
        <p:spPr>
          <a:xfrm>
            <a:off x="457200" y="1604520"/>
            <a:ext cx="8046360" cy="1896840"/>
          </a:xfrm>
          <a:prstGeom prst="rect">
            <a:avLst/>
          </a:prstGeom>
        </p:spPr>
        <p:txBody>
          <a:bodyPr wrap="none" lIns="0" tIns="0" rIns="0" bIns="0"/>
          <a:lstStyle/>
          <a:p>
            <a:endParaRPr/>
          </a:p>
        </p:txBody>
      </p:sp>
      <p:sp>
        <p:nvSpPr>
          <p:cNvPr id="138" name="PlaceHolder 3"/>
          <p:cNvSpPr>
            <a:spLocks noGrp="1"/>
          </p:cNvSpPr>
          <p:nvPr>
            <p:ph type="body"/>
          </p:nvPr>
        </p:nvSpPr>
        <p:spPr>
          <a:xfrm>
            <a:off x="457200" y="3681720"/>
            <a:ext cx="8046360" cy="1896840"/>
          </a:xfrm>
          <a:prstGeom prst="rect">
            <a:avLst/>
          </a:prstGeom>
        </p:spPr>
        <p:txBody>
          <a:bodyPr wrap="none" lIns="0" tIns="0" rIns="0" bIns="0"/>
          <a:lstStyle/>
          <a:p>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39" name="PlaceHolder 1"/>
          <p:cNvSpPr>
            <a:spLocks noGrp="1"/>
          </p:cNvSpPr>
          <p:nvPr>
            <p:ph type="title"/>
          </p:nvPr>
        </p:nvSpPr>
        <p:spPr>
          <a:xfrm>
            <a:off x="457200" y="273600"/>
            <a:ext cx="8229240" cy="1145160"/>
          </a:xfrm>
          <a:prstGeom prst="rect">
            <a:avLst/>
          </a:prstGeom>
        </p:spPr>
        <p:txBody>
          <a:bodyPr wrap="none" lIns="0" tIns="0" rIns="0" bIns="0" anchor="ctr"/>
          <a:lstStyle/>
          <a:p>
            <a:endParaRPr/>
          </a:p>
        </p:txBody>
      </p:sp>
      <p:sp>
        <p:nvSpPr>
          <p:cNvPr id="140" name="PlaceHolder 2"/>
          <p:cNvSpPr>
            <a:spLocks noGrp="1"/>
          </p:cNvSpPr>
          <p:nvPr>
            <p:ph type="body"/>
          </p:nvPr>
        </p:nvSpPr>
        <p:spPr>
          <a:xfrm>
            <a:off x="457200" y="1604520"/>
            <a:ext cx="3926160" cy="1896840"/>
          </a:xfrm>
          <a:prstGeom prst="rect">
            <a:avLst/>
          </a:prstGeom>
        </p:spPr>
        <p:txBody>
          <a:bodyPr wrap="none" lIns="0" tIns="0" rIns="0" bIns="0"/>
          <a:lstStyle/>
          <a:p>
            <a:endParaRPr/>
          </a:p>
        </p:txBody>
      </p:sp>
      <p:sp>
        <p:nvSpPr>
          <p:cNvPr id="141" name="PlaceHolder 3"/>
          <p:cNvSpPr>
            <a:spLocks noGrp="1"/>
          </p:cNvSpPr>
          <p:nvPr>
            <p:ph type="body"/>
          </p:nvPr>
        </p:nvSpPr>
        <p:spPr>
          <a:xfrm>
            <a:off x="4579920" y="1604520"/>
            <a:ext cx="3926160" cy="1896840"/>
          </a:xfrm>
          <a:prstGeom prst="rect">
            <a:avLst/>
          </a:prstGeom>
        </p:spPr>
        <p:txBody>
          <a:bodyPr wrap="none" lIns="0" tIns="0" rIns="0" bIns="0"/>
          <a:lstStyle/>
          <a:p>
            <a:endParaRPr/>
          </a:p>
        </p:txBody>
      </p:sp>
      <p:sp>
        <p:nvSpPr>
          <p:cNvPr id="142" name="PlaceHolder 4"/>
          <p:cNvSpPr>
            <a:spLocks noGrp="1"/>
          </p:cNvSpPr>
          <p:nvPr>
            <p:ph type="body"/>
          </p:nvPr>
        </p:nvSpPr>
        <p:spPr>
          <a:xfrm>
            <a:off x="4579920" y="3681720"/>
            <a:ext cx="3926160" cy="1896840"/>
          </a:xfrm>
          <a:prstGeom prst="rect">
            <a:avLst/>
          </a:prstGeom>
        </p:spPr>
        <p:txBody>
          <a:bodyPr wrap="none" lIns="0" tIns="0" rIns="0" bIns="0"/>
          <a:lstStyle/>
          <a:p>
            <a:endParaRPr/>
          </a:p>
        </p:txBody>
      </p:sp>
      <p:sp>
        <p:nvSpPr>
          <p:cNvPr id="143" name="PlaceHolder 5"/>
          <p:cNvSpPr>
            <a:spLocks noGrp="1"/>
          </p:cNvSpPr>
          <p:nvPr>
            <p:ph type="body"/>
          </p:nvPr>
        </p:nvSpPr>
        <p:spPr>
          <a:xfrm>
            <a:off x="457200" y="3681720"/>
            <a:ext cx="3926160" cy="1896840"/>
          </a:xfrm>
          <a:prstGeom prst="rect">
            <a:avLst/>
          </a:prstGeom>
        </p:spPr>
        <p:txBody>
          <a:bodyPr wrap="none" lIns="0" tIns="0" rIns="0" bIns="0"/>
          <a:lstStyle/>
          <a:p>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44" name="PlaceHolder 1"/>
          <p:cNvSpPr>
            <a:spLocks noGrp="1"/>
          </p:cNvSpPr>
          <p:nvPr>
            <p:ph type="title"/>
          </p:nvPr>
        </p:nvSpPr>
        <p:spPr>
          <a:xfrm>
            <a:off x="457200" y="273600"/>
            <a:ext cx="8229240" cy="1145160"/>
          </a:xfrm>
          <a:prstGeom prst="rect">
            <a:avLst/>
          </a:prstGeom>
        </p:spPr>
        <p:txBody>
          <a:bodyPr wrap="none" lIns="0" tIns="0" rIns="0" bIns="0" anchor="ctr"/>
          <a:lstStyle/>
          <a:p>
            <a:endParaRPr/>
          </a:p>
        </p:txBody>
      </p:sp>
      <p:sp>
        <p:nvSpPr>
          <p:cNvPr id="145" name="PlaceHolder 2"/>
          <p:cNvSpPr>
            <a:spLocks noGrp="1"/>
          </p:cNvSpPr>
          <p:nvPr>
            <p:ph type="body"/>
          </p:nvPr>
        </p:nvSpPr>
        <p:spPr>
          <a:xfrm>
            <a:off x="457200" y="1604520"/>
            <a:ext cx="3926160" cy="1896840"/>
          </a:xfrm>
          <a:prstGeom prst="rect">
            <a:avLst/>
          </a:prstGeom>
        </p:spPr>
        <p:txBody>
          <a:bodyPr wrap="none" lIns="0" tIns="0" rIns="0" bIns="0"/>
          <a:lstStyle/>
          <a:p>
            <a:endParaRPr/>
          </a:p>
        </p:txBody>
      </p:sp>
      <p:sp>
        <p:nvSpPr>
          <p:cNvPr id="146" name="PlaceHolder 3"/>
          <p:cNvSpPr>
            <a:spLocks noGrp="1"/>
          </p:cNvSpPr>
          <p:nvPr>
            <p:ph type="body"/>
          </p:nvPr>
        </p:nvSpPr>
        <p:spPr>
          <a:xfrm>
            <a:off x="4579920" y="1604520"/>
            <a:ext cx="3926160" cy="1896840"/>
          </a:xfrm>
          <a:prstGeom prst="rect">
            <a:avLst/>
          </a:prstGeom>
        </p:spPr>
        <p:txBody>
          <a:bodyPr wrap="none" lIns="0" tIns="0" rIns="0" bIns="0"/>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600"/>
            <a:ext cx="8229240" cy="1145160"/>
          </a:xfrm>
          <a:prstGeom prst="rect">
            <a:avLst/>
          </a:prstGeom>
        </p:spPr>
        <p:txBody>
          <a:bodyPr wrap="none" lIns="0" tIns="0" rIns="0" bIns="0" anchor="ct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6" name="PlaceHolder 1"/>
          <p:cNvSpPr>
            <a:spLocks noGrp="1"/>
          </p:cNvSpPr>
          <p:nvPr>
            <p:ph type="subTitle"/>
          </p:nvPr>
        </p:nvSpPr>
        <p:spPr>
          <a:xfrm>
            <a:off x="457200" y="273600"/>
            <a:ext cx="8229240" cy="5308200"/>
          </a:xfrm>
          <a:prstGeom prst="rect">
            <a:avLst/>
          </a:prstGeom>
        </p:spPr>
        <p:txBody>
          <a:bodyPr wrap="none" lIns="0" tIns="0" rIns="0" bIns="0" anchor="ctr"/>
          <a:lstStyle/>
          <a:p>
            <a:pPr algn="ct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457200" y="273600"/>
            <a:ext cx="8229240" cy="1145160"/>
          </a:xfrm>
          <a:prstGeom prst="rect">
            <a:avLst/>
          </a:prstGeom>
        </p:spPr>
        <p:txBody>
          <a:bodyPr wrap="none" lIns="0" tIns="0" rIns="0" bIns="0" anchor="ctr"/>
          <a:lstStyle/>
          <a:p>
            <a:endParaRPr/>
          </a:p>
        </p:txBody>
      </p:sp>
      <p:sp>
        <p:nvSpPr>
          <p:cNvPr id="18" name="PlaceHolder 2"/>
          <p:cNvSpPr>
            <a:spLocks noGrp="1"/>
          </p:cNvSpPr>
          <p:nvPr>
            <p:ph type="body"/>
          </p:nvPr>
        </p:nvSpPr>
        <p:spPr>
          <a:xfrm>
            <a:off x="457200" y="1604520"/>
            <a:ext cx="3926160" cy="1896840"/>
          </a:xfrm>
          <a:prstGeom prst="rect">
            <a:avLst/>
          </a:prstGeom>
        </p:spPr>
        <p:txBody>
          <a:bodyPr wrap="none" lIns="0" tIns="0" rIns="0" bIns="0"/>
          <a:lstStyle/>
          <a:p>
            <a:endParaRPr/>
          </a:p>
        </p:txBody>
      </p:sp>
      <p:sp>
        <p:nvSpPr>
          <p:cNvPr id="19" name="PlaceHolder 3"/>
          <p:cNvSpPr>
            <a:spLocks noGrp="1"/>
          </p:cNvSpPr>
          <p:nvPr>
            <p:ph type="body"/>
          </p:nvPr>
        </p:nvSpPr>
        <p:spPr>
          <a:xfrm>
            <a:off x="457200" y="3681720"/>
            <a:ext cx="3926160" cy="1896840"/>
          </a:xfrm>
          <a:prstGeom prst="rect">
            <a:avLst/>
          </a:prstGeom>
        </p:spPr>
        <p:txBody>
          <a:bodyPr wrap="none" lIns="0" tIns="0" rIns="0" bIns="0"/>
          <a:lstStyle/>
          <a:p>
            <a:endParaRPr/>
          </a:p>
        </p:txBody>
      </p:sp>
      <p:sp>
        <p:nvSpPr>
          <p:cNvPr id="20" name="PlaceHolder 4"/>
          <p:cNvSpPr>
            <a:spLocks noGrp="1"/>
          </p:cNvSpPr>
          <p:nvPr>
            <p:ph type="body"/>
          </p:nvPr>
        </p:nvSpPr>
        <p:spPr>
          <a:xfrm>
            <a:off x="4579920" y="1604520"/>
            <a:ext cx="3926160" cy="3977280"/>
          </a:xfrm>
          <a:prstGeom prst="rect">
            <a:avLst/>
          </a:prstGeom>
        </p:spPr>
        <p:txBody>
          <a:bodyPr wrap="none" lIns="0" tIns="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457200" y="273600"/>
            <a:ext cx="8229240" cy="1145160"/>
          </a:xfrm>
          <a:prstGeom prst="rect">
            <a:avLst/>
          </a:prstGeom>
        </p:spPr>
        <p:txBody>
          <a:bodyPr wrap="none" lIns="0" tIns="0" rIns="0" bIns="0" anchor="ctr"/>
          <a:lstStyle/>
          <a:p>
            <a:endParaRPr/>
          </a:p>
        </p:txBody>
      </p:sp>
      <p:sp>
        <p:nvSpPr>
          <p:cNvPr id="22" name="PlaceHolder 2"/>
          <p:cNvSpPr>
            <a:spLocks noGrp="1"/>
          </p:cNvSpPr>
          <p:nvPr>
            <p:ph type="body"/>
          </p:nvPr>
        </p:nvSpPr>
        <p:spPr>
          <a:xfrm>
            <a:off x="457200" y="1604520"/>
            <a:ext cx="3926160" cy="3977280"/>
          </a:xfrm>
          <a:prstGeom prst="rect">
            <a:avLst/>
          </a:prstGeom>
        </p:spPr>
        <p:txBody>
          <a:bodyPr wrap="none" lIns="0" tIns="0" rIns="0" bIns="0"/>
          <a:lstStyle/>
          <a:p>
            <a:endParaRPr/>
          </a:p>
        </p:txBody>
      </p:sp>
      <p:sp>
        <p:nvSpPr>
          <p:cNvPr id="23" name="PlaceHolder 3"/>
          <p:cNvSpPr>
            <a:spLocks noGrp="1"/>
          </p:cNvSpPr>
          <p:nvPr>
            <p:ph type="body"/>
          </p:nvPr>
        </p:nvSpPr>
        <p:spPr>
          <a:xfrm>
            <a:off x="4579920" y="1604520"/>
            <a:ext cx="3926160" cy="1896840"/>
          </a:xfrm>
          <a:prstGeom prst="rect">
            <a:avLst/>
          </a:prstGeom>
        </p:spPr>
        <p:txBody>
          <a:bodyPr wrap="none" lIns="0" tIns="0" rIns="0" bIns="0"/>
          <a:lstStyle/>
          <a:p>
            <a:endParaRPr/>
          </a:p>
        </p:txBody>
      </p:sp>
      <p:sp>
        <p:nvSpPr>
          <p:cNvPr id="24" name="PlaceHolder 4"/>
          <p:cNvSpPr>
            <a:spLocks noGrp="1"/>
          </p:cNvSpPr>
          <p:nvPr>
            <p:ph type="body"/>
          </p:nvPr>
        </p:nvSpPr>
        <p:spPr>
          <a:xfrm>
            <a:off x="4579920" y="3681720"/>
            <a:ext cx="3926160" cy="1896840"/>
          </a:xfrm>
          <a:prstGeom prst="rect">
            <a:avLst/>
          </a:prstGeom>
        </p:spPr>
        <p:txBody>
          <a:bodyPr wrap="none" lIns="0" tIns="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457200" y="273600"/>
            <a:ext cx="8229240" cy="1145160"/>
          </a:xfrm>
          <a:prstGeom prst="rect">
            <a:avLst/>
          </a:prstGeom>
        </p:spPr>
        <p:txBody>
          <a:bodyPr wrap="none" lIns="0" tIns="0" rIns="0" bIns="0" anchor="ctr"/>
          <a:lstStyle/>
          <a:p>
            <a:endParaRPr/>
          </a:p>
        </p:txBody>
      </p:sp>
      <p:sp>
        <p:nvSpPr>
          <p:cNvPr id="26" name="PlaceHolder 2"/>
          <p:cNvSpPr>
            <a:spLocks noGrp="1"/>
          </p:cNvSpPr>
          <p:nvPr>
            <p:ph type="body"/>
          </p:nvPr>
        </p:nvSpPr>
        <p:spPr>
          <a:xfrm>
            <a:off x="457200" y="1604520"/>
            <a:ext cx="3926160" cy="1896840"/>
          </a:xfrm>
          <a:prstGeom prst="rect">
            <a:avLst/>
          </a:prstGeom>
        </p:spPr>
        <p:txBody>
          <a:bodyPr wrap="none" lIns="0" tIns="0" rIns="0" bIns="0"/>
          <a:lstStyle/>
          <a:p>
            <a:endParaRPr/>
          </a:p>
        </p:txBody>
      </p:sp>
      <p:sp>
        <p:nvSpPr>
          <p:cNvPr id="27" name="PlaceHolder 3"/>
          <p:cNvSpPr>
            <a:spLocks noGrp="1"/>
          </p:cNvSpPr>
          <p:nvPr>
            <p:ph type="body"/>
          </p:nvPr>
        </p:nvSpPr>
        <p:spPr>
          <a:xfrm>
            <a:off x="4579920" y="1604520"/>
            <a:ext cx="3926160" cy="1896840"/>
          </a:xfrm>
          <a:prstGeom prst="rect">
            <a:avLst/>
          </a:prstGeom>
        </p:spPr>
        <p:txBody>
          <a:bodyPr wrap="none" lIns="0" tIns="0" rIns="0" bIns="0"/>
          <a:lstStyle/>
          <a:p>
            <a:endParaRPr/>
          </a:p>
        </p:txBody>
      </p:sp>
      <p:sp>
        <p:nvSpPr>
          <p:cNvPr id="28" name="PlaceHolder 4"/>
          <p:cNvSpPr>
            <a:spLocks noGrp="1"/>
          </p:cNvSpPr>
          <p:nvPr>
            <p:ph type="body"/>
          </p:nvPr>
        </p:nvSpPr>
        <p:spPr>
          <a:xfrm>
            <a:off x="457200" y="3681720"/>
            <a:ext cx="8045640" cy="1896840"/>
          </a:xfrm>
          <a:prstGeom prst="rect">
            <a:avLst/>
          </a:prstGeom>
        </p:spPr>
        <p:txBody>
          <a:bodyPr wrap="none" lIns="0" tIns="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2.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17" Type="http://schemas.openxmlformats.org/officeDocument/2006/relationships/image" Target="../media/image5.png"/><Relationship Id="rId2" Type="http://schemas.openxmlformats.org/officeDocument/2006/relationships/slideLayout" Target="../slideLayouts/slideLayout26.xml"/><Relationship Id="rId16" Type="http://schemas.openxmlformats.org/officeDocument/2006/relationships/image" Target="../media/image4.png"/><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5" Type="http://schemas.openxmlformats.org/officeDocument/2006/relationships/image" Target="../media/image2.png"/><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1.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8" name="Image 6"/>
          <p:cNvPicPr/>
          <p:nvPr/>
        </p:nvPicPr>
        <p:blipFill>
          <a:blip r:embed="rId14"/>
          <a:stretch>
            <a:fillRect/>
          </a:stretch>
        </p:blipFill>
        <p:spPr>
          <a:xfrm>
            <a:off x="9360" y="5356080"/>
            <a:ext cx="9143640" cy="1460160"/>
          </a:xfrm>
          <a:prstGeom prst="rect">
            <a:avLst/>
          </a:prstGeom>
        </p:spPr>
      </p:pic>
      <p:pic>
        <p:nvPicPr>
          <p:cNvPr id="9" name="Image 7"/>
          <p:cNvPicPr/>
          <p:nvPr/>
        </p:nvPicPr>
        <p:blipFill>
          <a:blip r:embed="rId15"/>
          <a:stretch>
            <a:fillRect/>
          </a:stretch>
        </p:blipFill>
        <p:spPr>
          <a:xfrm>
            <a:off x="7742160" y="6369120"/>
            <a:ext cx="1177560" cy="253800"/>
          </a:xfrm>
          <a:prstGeom prst="rect">
            <a:avLst/>
          </a:prstGeom>
        </p:spPr>
      </p:pic>
      <p:pic>
        <p:nvPicPr>
          <p:cNvPr id="2" name="Image 5"/>
          <p:cNvPicPr/>
          <p:nvPr/>
        </p:nvPicPr>
        <p:blipFill>
          <a:blip r:embed="rId16"/>
          <a:stretch>
            <a:fillRect/>
          </a:stretch>
        </p:blipFill>
        <p:spPr>
          <a:xfrm>
            <a:off x="1154160" y="2394000"/>
            <a:ext cx="2004480" cy="1991880"/>
          </a:xfrm>
          <a:prstGeom prst="rect">
            <a:avLst/>
          </a:prstGeom>
        </p:spPr>
      </p:pic>
      <p:sp>
        <p:nvSpPr>
          <p:cNvPr id="3" name="Line 1"/>
          <p:cNvSpPr/>
          <p:nvPr/>
        </p:nvSpPr>
        <p:spPr>
          <a:xfrm>
            <a:off x="1277640" y="2006280"/>
            <a:ext cx="184320" cy="338400"/>
          </a:xfrm>
          <a:prstGeom prst="line">
            <a:avLst/>
          </a:prstGeom>
          <a:ln w="6480">
            <a:solidFill>
              <a:srgbClr val="595959"/>
            </a:solidFill>
            <a:round/>
          </a:ln>
        </p:spPr>
      </p:sp>
      <p:sp>
        <p:nvSpPr>
          <p:cNvPr id="4" name="Line 2"/>
          <p:cNvSpPr/>
          <p:nvPr/>
        </p:nvSpPr>
        <p:spPr>
          <a:xfrm flipH="1">
            <a:off x="1395360" y="4452840"/>
            <a:ext cx="166680" cy="541080"/>
          </a:xfrm>
          <a:prstGeom prst="line">
            <a:avLst/>
          </a:prstGeom>
          <a:ln w="6480">
            <a:solidFill>
              <a:srgbClr val="595959"/>
            </a:solidFill>
            <a:round/>
          </a:ln>
        </p:spPr>
      </p:sp>
      <p:sp>
        <p:nvSpPr>
          <p:cNvPr id="5" name="Line 3"/>
          <p:cNvSpPr/>
          <p:nvPr/>
        </p:nvSpPr>
        <p:spPr>
          <a:xfrm>
            <a:off x="3187440" y="4093920"/>
            <a:ext cx="297000" cy="304920"/>
          </a:xfrm>
          <a:prstGeom prst="line">
            <a:avLst/>
          </a:prstGeom>
          <a:ln w="6480">
            <a:solidFill>
              <a:srgbClr val="595959"/>
            </a:solidFill>
            <a:round/>
          </a:ln>
        </p:spPr>
      </p:sp>
      <p:sp>
        <p:nvSpPr>
          <p:cNvPr id="6" name="PlaceHolder 4"/>
          <p:cNvSpPr>
            <a:spLocks noGrp="1"/>
          </p:cNvSpPr>
          <p:nvPr>
            <p:ph type="body"/>
          </p:nvPr>
        </p:nvSpPr>
        <p:spPr>
          <a:xfrm>
            <a:off x="1278000" y="1913040"/>
            <a:ext cx="6951240" cy="1317240"/>
          </a:xfrm>
          <a:prstGeom prst="rect">
            <a:avLst/>
          </a:prstGeom>
        </p:spPr>
        <p:txBody>
          <a:bodyPr lIns="90000" tIns="45000" rIns="90000" bIns="45000"/>
          <a:lstStyle/>
          <a:p>
            <a:pPr>
              <a:buSzPct val="45000"/>
              <a:buFont typeface="StarSymbol"/>
              <a:buChar char=""/>
            </a:pPr>
            <a:r>
              <a:rPr lang="fr-FR">
                <a:solidFill>
                  <a:srgbClr val="3095B4"/>
                </a:solidFill>
                <a:latin typeface="Lucida Bright"/>
                <a:ea typeface="Lucida Bright"/>
              </a:rPr>
              <a:t>Click to edit the outline text format</a:t>
            </a:r>
            <a:endParaRPr/>
          </a:p>
          <a:p>
            <a:pPr lvl="1">
              <a:buSzPct val="75000"/>
              <a:buFont typeface="StarSymbol"/>
              <a:buChar char=""/>
            </a:pPr>
            <a:r>
              <a:rPr lang="fr-FR">
                <a:solidFill>
                  <a:srgbClr val="3095B4"/>
                </a:solidFill>
                <a:latin typeface="Lucida Bright"/>
                <a:ea typeface="Lucida Bright"/>
              </a:rPr>
              <a:t>Second Outline Level</a:t>
            </a:r>
            <a:endParaRPr/>
          </a:p>
          <a:p>
            <a:pPr lvl="2">
              <a:buSzPct val="45000"/>
              <a:buFont typeface="StarSymbol"/>
              <a:buChar char=""/>
            </a:pPr>
            <a:r>
              <a:rPr lang="fr-FR">
                <a:solidFill>
                  <a:srgbClr val="3095B4"/>
                </a:solidFill>
                <a:latin typeface="Lucida Bright"/>
                <a:ea typeface="Lucida Bright"/>
              </a:rPr>
              <a:t>Third Outline Level</a:t>
            </a:r>
            <a:endParaRPr/>
          </a:p>
          <a:p>
            <a:pPr lvl="3">
              <a:buSzPct val="75000"/>
              <a:buFont typeface="StarSymbol"/>
              <a:buChar char=""/>
            </a:pPr>
            <a:r>
              <a:rPr lang="fr-FR">
                <a:solidFill>
                  <a:srgbClr val="3095B4"/>
                </a:solidFill>
                <a:latin typeface="Lucida Bright"/>
                <a:ea typeface="Lucida Bright"/>
              </a:rPr>
              <a:t>Fourth Outline Level</a:t>
            </a:r>
            <a:endParaRPr/>
          </a:p>
          <a:p>
            <a:pPr lvl="4">
              <a:buSzPct val="45000"/>
              <a:buFont typeface="StarSymbol"/>
              <a:buChar char=""/>
            </a:pPr>
            <a:r>
              <a:rPr lang="fr-FR">
                <a:solidFill>
                  <a:srgbClr val="3095B4"/>
                </a:solidFill>
                <a:latin typeface="Lucida Bright"/>
                <a:ea typeface="Lucida Bright"/>
              </a:rPr>
              <a:t>Fifth Outline Level</a:t>
            </a:r>
            <a:endParaRPr/>
          </a:p>
          <a:p>
            <a:pPr lvl="5">
              <a:buSzPct val="45000"/>
              <a:buFont typeface="StarSymbol"/>
              <a:buChar char=""/>
            </a:pPr>
            <a:r>
              <a:rPr lang="fr-FR">
                <a:solidFill>
                  <a:srgbClr val="3095B4"/>
                </a:solidFill>
                <a:latin typeface="Lucida Bright"/>
                <a:ea typeface="Lucida Bright"/>
              </a:rPr>
              <a:t>Sixth Outline Level</a:t>
            </a:r>
            <a:endParaRPr/>
          </a:p>
          <a:p>
            <a:pPr>
              <a:lnSpc>
                <a:spcPct val="100000"/>
              </a:lnSpc>
              <a:buFont typeface="Lucida Bright"/>
              <a:buAutoNum type="arabicPeriod"/>
            </a:pPr>
            <a:r>
              <a:rPr lang="fr-FR">
                <a:solidFill>
                  <a:srgbClr val="3095B4"/>
                </a:solidFill>
                <a:latin typeface="Lucida Bright"/>
                <a:ea typeface="Lucida Bright"/>
              </a:rPr>
              <a:t>Seventh Outline LevelModifiez les styles du texte du masque</a:t>
            </a:r>
            <a:endParaRPr/>
          </a:p>
        </p:txBody>
      </p:sp>
      <p:sp>
        <p:nvSpPr>
          <p:cNvPr id="7" name="PlaceHolder 5"/>
          <p:cNvSpPr>
            <a:spLocks noGrp="1"/>
          </p:cNvSpPr>
          <p:nvPr>
            <p:ph type="title"/>
          </p:nvPr>
        </p:nvSpPr>
        <p:spPr>
          <a:xfrm>
            <a:off x="2549520" y="1213920"/>
            <a:ext cx="6271200" cy="733680"/>
          </a:xfrm>
          <a:prstGeom prst="rect">
            <a:avLst/>
          </a:prstGeom>
        </p:spPr>
        <p:txBody>
          <a:bodyPr anchor="ctr"/>
          <a:lstStyle/>
          <a:p>
            <a:pPr>
              <a:lnSpc>
                <a:spcPct val="100000"/>
              </a:lnSpc>
            </a:pPr>
            <a:r>
              <a:rPr lang="fr-FR" sz="3200">
                <a:solidFill>
                  <a:srgbClr val="5C7F92"/>
                </a:solidFill>
                <a:latin typeface="Lucida Bright"/>
                <a:ea typeface="Lucida Bright"/>
              </a:rPr>
              <a:t>Click to edit the title text formatModifiez le style du titre</a:t>
            </a:r>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40" name="Image 6"/>
          <p:cNvPicPr/>
          <p:nvPr/>
        </p:nvPicPr>
        <p:blipFill>
          <a:blip r:embed="rId14"/>
          <a:stretch>
            <a:fillRect/>
          </a:stretch>
        </p:blipFill>
        <p:spPr>
          <a:xfrm>
            <a:off x="9360" y="5356080"/>
            <a:ext cx="9143640" cy="1460160"/>
          </a:xfrm>
          <a:prstGeom prst="rect">
            <a:avLst/>
          </a:prstGeom>
        </p:spPr>
      </p:pic>
      <p:pic>
        <p:nvPicPr>
          <p:cNvPr id="41" name="Image 7"/>
          <p:cNvPicPr/>
          <p:nvPr/>
        </p:nvPicPr>
        <p:blipFill>
          <a:blip r:embed="rId15"/>
          <a:stretch>
            <a:fillRect/>
          </a:stretch>
        </p:blipFill>
        <p:spPr>
          <a:xfrm>
            <a:off x="7742160" y="6369120"/>
            <a:ext cx="1177560" cy="253800"/>
          </a:xfrm>
          <a:prstGeom prst="rect">
            <a:avLst/>
          </a:prstGeom>
        </p:spPr>
      </p:pic>
      <p:sp>
        <p:nvSpPr>
          <p:cNvPr id="42" name="PlaceHolder 1"/>
          <p:cNvSpPr>
            <a:spLocks noGrp="1"/>
          </p:cNvSpPr>
          <p:nvPr>
            <p:ph type="title"/>
          </p:nvPr>
        </p:nvSpPr>
        <p:spPr>
          <a:xfrm>
            <a:off x="497160" y="1080000"/>
            <a:ext cx="7821720" cy="1162080"/>
          </a:xfrm>
          <a:prstGeom prst="rect">
            <a:avLst/>
          </a:prstGeom>
        </p:spPr>
        <p:txBody>
          <a:bodyPr anchor="b"/>
          <a:lstStyle/>
          <a:p>
            <a:pPr>
              <a:lnSpc>
                <a:spcPct val="100000"/>
              </a:lnSpc>
            </a:pPr>
            <a:r>
              <a:rPr lang="fr-FR" sz="3200">
                <a:solidFill>
                  <a:srgbClr val="5C7F92"/>
                </a:solidFill>
                <a:latin typeface="Lucida Bright"/>
                <a:ea typeface="Lucida Bright"/>
              </a:rPr>
              <a:t>Click to edit the title text formatModifiez le style du titre</a:t>
            </a:r>
            <a:endParaRPr/>
          </a:p>
        </p:txBody>
      </p:sp>
      <p:sp>
        <p:nvSpPr>
          <p:cNvPr id="43" name="PlaceHolder 2"/>
          <p:cNvSpPr>
            <a:spLocks noGrp="1"/>
          </p:cNvSpPr>
          <p:nvPr>
            <p:ph type="body"/>
          </p:nvPr>
        </p:nvSpPr>
        <p:spPr>
          <a:xfrm>
            <a:off x="457200" y="1604520"/>
            <a:ext cx="8046360" cy="3977280"/>
          </a:xfrm>
          <a:prstGeom prst="rect">
            <a:avLst/>
          </a:prstGeom>
        </p:spPr>
        <p:txBody>
          <a:bodyPr wrap="none" lIns="0" tIns="0" rIns="0" bIns="0"/>
          <a:lstStyle/>
          <a:p>
            <a:pPr>
              <a:buSzPct val="45000"/>
              <a:buFont typeface="StarSymbol"/>
              <a:buChar char=""/>
            </a:pPr>
            <a:r>
              <a:rPr lang="fr-FR"/>
              <a:t>Click to edit the outline text format</a:t>
            </a:r>
            <a:endParaRPr/>
          </a:p>
          <a:p>
            <a:pPr lvl="1">
              <a:buSzPct val="75000"/>
              <a:buFont typeface="StarSymbol"/>
              <a:buChar char=""/>
            </a:pPr>
            <a:r>
              <a:rPr lang="fr-FR"/>
              <a:t>Second Outline Level</a:t>
            </a:r>
            <a:endParaRPr/>
          </a:p>
          <a:p>
            <a:pPr lvl="2">
              <a:buSzPct val="45000"/>
              <a:buFont typeface="StarSymbol"/>
              <a:buChar char=""/>
            </a:pPr>
            <a:r>
              <a:rPr lang="fr-FR"/>
              <a:t>Third Outline Level</a:t>
            </a:r>
            <a:endParaRPr/>
          </a:p>
          <a:p>
            <a:pPr lvl="3">
              <a:buSzPct val="75000"/>
              <a:buFont typeface="StarSymbol"/>
              <a:buChar char=""/>
            </a:pPr>
            <a:r>
              <a:rPr lang="fr-FR"/>
              <a:t>Fourth Outline Level</a:t>
            </a:r>
            <a:endParaRPr/>
          </a:p>
          <a:p>
            <a:pPr lvl="4">
              <a:buSzPct val="45000"/>
              <a:buFont typeface="StarSymbol"/>
              <a:buChar char=""/>
            </a:pPr>
            <a:r>
              <a:rPr lang="fr-FR"/>
              <a:t>Fifth Outline Level</a:t>
            </a:r>
            <a:endParaRPr/>
          </a:p>
          <a:p>
            <a:pPr lvl="5">
              <a:buSzPct val="45000"/>
              <a:buFont typeface="StarSymbol"/>
              <a:buChar char=""/>
            </a:pPr>
            <a:r>
              <a:rPr lang="fr-FR"/>
              <a:t>Sixth Outline Level</a:t>
            </a:r>
            <a:endParaRPr/>
          </a:p>
          <a:p>
            <a:pPr lvl="6">
              <a:buSzPct val="45000"/>
              <a:buFont typeface="StarSymbol"/>
              <a:buChar char=""/>
            </a:pPr>
            <a:r>
              <a:rPr lang="fr-FR"/>
              <a:t>Seventh Outline Level</a:t>
            </a:r>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76" name="Image 6"/>
          <p:cNvPicPr/>
          <p:nvPr/>
        </p:nvPicPr>
        <p:blipFill>
          <a:blip r:embed="rId14"/>
          <a:stretch>
            <a:fillRect/>
          </a:stretch>
        </p:blipFill>
        <p:spPr>
          <a:xfrm>
            <a:off x="9360" y="5356080"/>
            <a:ext cx="9143640" cy="1460160"/>
          </a:xfrm>
          <a:prstGeom prst="rect">
            <a:avLst/>
          </a:prstGeom>
        </p:spPr>
      </p:pic>
      <p:pic>
        <p:nvPicPr>
          <p:cNvPr id="77" name="Image 76"/>
          <p:cNvPicPr/>
          <p:nvPr/>
        </p:nvPicPr>
        <p:blipFill>
          <a:blip r:embed="rId15"/>
          <a:stretch>
            <a:fillRect/>
          </a:stretch>
        </p:blipFill>
        <p:spPr>
          <a:xfrm>
            <a:off x="7742160" y="6369120"/>
            <a:ext cx="1177560" cy="253800"/>
          </a:xfrm>
          <a:prstGeom prst="rect">
            <a:avLst/>
          </a:prstGeom>
        </p:spPr>
      </p:pic>
      <p:pic>
        <p:nvPicPr>
          <p:cNvPr id="78" name="Image 77"/>
          <p:cNvPicPr/>
          <p:nvPr/>
        </p:nvPicPr>
        <p:blipFill>
          <a:blip r:embed="rId16"/>
          <a:stretch>
            <a:fillRect/>
          </a:stretch>
        </p:blipFill>
        <p:spPr>
          <a:xfrm>
            <a:off x="1130400" y="2394000"/>
            <a:ext cx="2018880" cy="2228400"/>
          </a:xfrm>
          <a:prstGeom prst="rect">
            <a:avLst/>
          </a:prstGeom>
        </p:spPr>
      </p:pic>
      <p:sp>
        <p:nvSpPr>
          <p:cNvPr id="79" name="Line 1"/>
          <p:cNvSpPr/>
          <p:nvPr/>
        </p:nvSpPr>
        <p:spPr>
          <a:xfrm flipH="1">
            <a:off x="2977920" y="2172960"/>
            <a:ext cx="1560600" cy="486000"/>
          </a:xfrm>
          <a:prstGeom prst="line">
            <a:avLst/>
          </a:prstGeom>
          <a:ln w="6480">
            <a:solidFill>
              <a:srgbClr val="595959"/>
            </a:solidFill>
            <a:round/>
          </a:ln>
        </p:spPr>
      </p:sp>
      <p:pic>
        <p:nvPicPr>
          <p:cNvPr id="80" name="Image 79"/>
          <p:cNvPicPr/>
          <p:nvPr/>
        </p:nvPicPr>
        <p:blipFill>
          <a:blip r:embed="rId17"/>
          <a:stretch>
            <a:fillRect/>
          </a:stretch>
        </p:blipFill>
        <p:spPr>
          <a:xfrm>
            <a:off x="4641840" y="1946160"/>
            <a:ext cx="3382560" cy="245880"/>
          </a:xfrm>
          <a:prstGeom prst="rect">
            <a:avLst/>
          </a:prstGeom>
        </p:spPr>
      </p:pic>
      <p:sp>
        <p:nvSpPr>
          <p:cNvPr id="81" name="PlaceHolder 2"/>
          <p:cNvSpPr>
            <a:spLocks noGrp="1"/>
          </p:cNvSpPr>
          <p:nvPr>
            <p:ph type="title"/>
          </p:nvPr>
        </p:nvSpPr>
        <p:spPr>
          <a:xfrm>
            <a:off x="457200" y="273600"/>
            <a:ext cx="8229240" cy="1144800"/>
          </a:xfrm>
          <a:prstGeom prst="rect">
            <a:avLst/>
          </a:prstGeom>
        </p:spPr>
        <p:txBody>
          <a:bodyPr wrap="none" lIns="0" tIns="0" rIns="0" bIns="0" anchor="ctr"/>
          <a:lstStyle/>
          <a:p>
            <a:r>
              <a:rPr lang="fr-FR"/>
              <a:t>Click to edit the title text format</a:t>
            </a:r>
            <a:endParaRPr/>
          </a:p>
        </p:txBody>
      </p:sp>
      <p:sp>
        <p:nvSpPr>
          <p:cNvPr id="82" name="PlaceHolder 3"/>
          <p:cNvSpPr>
            <a:spLocks noGrp="1"/>
          </p:cNvSpPr>
          <p:nvPr>
            <p:ph type="body"/>
          </p:nvPr>
        </p:nvSpPr>
        <p:spPr>
          <a:xfrm>
            <a:off x="457200" y="1604520"/>
            <a:ext cx="8046360" cy="3977280"/>
          </a:xfrm>
          <a:prstGeom prst="rect">
            <a:avLst/>
          </a:prstGeom>
        </p:spPr>
        <p:txBody>
          <a:bodyPr wrap="none" lIns="0" tIns="0" rIns="0" bIns="0"/>
          <a:lstStyle/>
          <a:p>
            <a:pPr>
              <a:buSzPct val="45000"/>
              <a:buFont typeface="StarSymbol"/>
              <a:buChar char=""/>
            </a:pPr>
            <a:r>
              <a:rPr lang="fr-FR"/>
              <a:t>Click to edit the outline text format</a:t>
            </a:r>
            <a:endParaRPr/>
          </a:p>
          <a:p>
            <a:pPr lvl="1">
              <a:buSzPct val="75000"/>
              <a:buFont typeface="StarSymbol"/>
              <a:buChar char=""/>
            </a:pPr>
            <a:r>
              <a:rPr lang="fr-FR"/>
              <a:t>Second Outline Level</a:t>
            </a:r>
            <a:endParaRPr/>
          </a:p>
          <a:p>
            <a:pPr lvl="2">
              <a:buSzPct val="45000"/>
              <a:buFont typeface="StarSymbol"/>
              <a:buChar char=""/>
            </a:pPr>
            <a:r>
              <a:rPr lang="fr-FR"/>
              <a:t>Third Outline Level</a:t>
            </a:r>
            <a:endParaRPr/>
          </a:p>
          <a:p>
            <a:pPr lvl="3">
              <a:buSzPct val="75000"/>
              <a:buFont typeface="StarSymbol"/>
              <a:buChar char=""/>
            </a:pPr>
            <a:r>
              <a:rPr lang="fr-FR"/>
              <a:t>Fourth Outline Level</a:t>
            </a:r>
            <a:endParaRPr/>
          </a:p>
          <a:p>
            <a:pPr lvl="4">
              <a:buSzPct val="45000"/>
              <a:buFont typeface="StarSymbol"/>
              <a:buChar char=""/>
            </a:pPr>
            <a:r>
              <a:rPr lang="fr-FR"/>
              <a:t>Fifth Outline Level</a:t>
            </a:r>
            <a:endParaRPr/>
          </a:p>
          <a:p>
            <a:pPr lvl="5">
              <a:buSzPct val="45000"/>
              <a:buFont typeface="StarSymbol"/>
              <a:buChar char=""/>
            </a:pPr>
            <a:r>
              <a:rPr lang="fr-FR"/>
              <a:t>Sixth Outline Level</a:t>
            </a:r>
            <a:endParaRPr/>
          </a:p>
          <a:p>
            <a:pPr lvl="6">
              <a:buSzPct val="45000"/>
              <a:buFont typeface="StarSymbol"/>
              <a:buChar char=""/>
            </a:pPr>
            <a:r>
              <a:rPr lang="fr-FR"/>
              <a:t>Seventh Outline Level</a:t>
            </a:r>
            <a:endParaRP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p:bodyStyle/>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p:bodyStyle/>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TextShape 1"/>
          <p:cNvSpPr txBox="1"/>
          <p:nvPr/>
        </p:nvSpPr>
        <p:spPr>
          <a:xfrm>
            <a:off x="2555640" y="1193760"/>
            <a:ext cx="6265440" cy="1442880"/>
          </a:xfrm>
          <a:prstGeom prst="rect">
            <a:avLst/>
          </a:prstGeom>
        </p:spPr>
        <p:txBody>
          <a:bodyPr anchor="ctr"/>
          <a:lstStyle/>
          <a:p>
            <a:pPr algn="r">
              <a:lnSpc>
                <a:spcPct val="100000"/>
              </a:lnSpc>
            </a:pPr>
            <a:r>
              <a:rPr lang="fr-FR" sz="2000" b="1" dirty="0">
                <a:solidFill>
                  <a:srgbClr val="5C7F92"/>
                </a:solidFill>
                <a:latin typeface="Lucida Bright"/>
                <a:ea typeface="Lucida Bright"/>
              </a:rPr>
              <a:t>&lt;LOT&gt;
&lt;NATURE&gt;
</a:t>
            </a:r>
            <a:r>
              <a:rPr lang="fr-FR" sz="2000" dirty="0">
                <a:solidFill>
                  <a:srgbClr val="5C7F92"/>
                </a:solidFill>
                <a:latin typeface="Lucida Bright"/>
                <a:ea typeface="Lucida Bright"/>
              </a:rPr>
              <a:t>&lt;TITRE&gt;</a:t>
            </a:r>
            <a:endParaRPr dirty="0"/>
          </a:p>
        </p:txBody>
      </p:sp>
      <p:sp>
        <p:nvSpPr>
          <p:cNvPr id="148" name="CustomShape 2"/>
          <p:cNvSpPr/>
          <p:nvPr/>
        </p:nvSpPr>
        <p:spPr>
          <a:xfrm>
            <a:off x="251640" y="1674000"/>
            <a:ext cx="2574720" cy="256680"/>
          </a:xfrm>
          <a:prstGeom prst="rect">
            <a:avLst/>
          </a:prstGeom>
        </p:spPr>
        <p:txBody>
          <a:bodyPr lIns="99720" tIns="49680" rIns="99720" bIns="49680"/>
          <a:lstStyle/>
          <a:p>
            <a:pPr algn="ctr">
              <a:lnSpc>
                <a:spcPct val="100000"/>
              </a:lnSpc>
            </a:pPr>
            <a:r>
              <a:rPr lang="en-US" sz="1200" dirty="0">
                <a:solidFill>
                  <a:srgbClr val="595959"/>
                </a:solidFill>
                <a:latin typeface="Arial"/>
              </a:rPr>
              <a:t>Altran EILiS / NTH</a:t>
            </a:r>
            <a:endParaRPr dirty="0"/>
          </a:p>
        </p:txBody>
      </p:sp>
      <p:sp>
        <p:nvSpPr>
          <p:cNvPr id="149" name="CustomShape 3"/>
          <p:cNvSpPr/>
          <p:nvPr/>
        </p:nvSpPr>
        <p:spPr>
          <a:xfrm>
            <a:off x="819000" y="5046480"/>
            <a:ext cx="1439640" cy="640440"/>
          </a:xfrm>
          <a:prstGeom prst="rect">
            <a:avLst/>
          </a:prstGeom>
        </p:spPr>
        <p:txBody>
          <a:bodyPr lIns="99720" tIns="49680" rIns="99720" bIns="49680"/>
          <a:lstStyle/>
          <a:p>
            <a:pPr>
              <a:lnSpc>
                <a:spcPct val="100000"/>
              </a:lnSpc>
            </a:pPr>
            <a:r>
              <a:rPr lang="en-US" sz="1200" dirty="0">
                <a:solidFill>
                  <a:srgbClr val="595959"/>
                </a:solidFill>
                <a:latin typeface="Arial"/>
              </a:rPr>
              <a:t>AREVA / PEPC</a:t>
            </a:r>
            <a:endParaRPr dirty="0"/>
          </a:p>
        </p:txBody>
      </p:sp>
      <p:sp>
        <p:nvSpPr>
          <p:cNvPr id="150" name="CustomShape 4"/>
          <p:cNvSpPr/>
          <p:nvPr/>
        </p:nvSpPr>
        <p:spPr>
          <a:xfrm>
            <a:off x="4067280" y="3218040"/>
            <a:ext cx="4601880" cy="2058480"/>
          </a:xfrm>
          <a:prstGeom prst="rect">
            <a:avLst/>
          </a:prstGeom>
        </p:spPr>
        <p:txBody>
          <a:bodyPr lIns="90000" tIns="45000" rIns="90000" bIns="45000"/>
          <a:lstStyle/>
          <a:p>
            <a:pPr algn="r">
              <a:lnSpc>
                <a:spcPct val="120000"/>
              </a:lnSpc>
            </a:pPr>
            <a:r>
              <a:rPr lang="en-US" sz="1300" dirty="0">
                <a:solidFill>
                  <a:srgbClr val="595959"/>
                </a:solidFill>
                <a:latin typeface="Lucida Sans Unicode"/>
              </a:rPr>
              <a:t>BOULLAND	Fabien</a:t>
            </a:r>
            <a:endParaRPr dirty="0"/>
          </a:p>
          <a:p>
            <a:pPr algn="r">
              <a:lnSpc>
                <a:spcPct val="120000"/>
              </a:lnSpc>
            </a:pPr>
            <a:r>
              <a:rPr lang="en-US" sz="1000" dirty="0">
                <a:solidFill>
                  <a:srgbClr val="595959"/>
                </a:solidFill>
                <a:latin typeface="Lucida Sans Unicode"/>
              </a:rPr>
              <a:t>fabien.boulland@altran.com</a:t>
            </a:r>
            <a:endParaRPr dirty="0"/>
          </a:p>
          <a:p>
            <a:pPr algn="r">
              <a:lnSpc>
                <a:spcPct val="120000"/>
              </a:lnSpc>
            </a:pPr>
            <a:endParaRPr dirty="0"/>
          </a:p>
          <a:p>
            <a:pPr algn="r">
              <a:lnSpc>
                <a:spcPct val="120000"/>
              </a:lnSpc>
            </a:pPr>
            <a:endParaRPr dirty="0"/>
          </a:p>
          <a:p>
            <a:pPr algn="r">
              <a:lnSpc>
                <a:spcPct val="120000"/>
              </a:lnSpc>
            </a:pPr>
            <a:r>
              <a:rPr lang="en-US" sz="1300" dirty="0">
                <a:solidFill>
                  <a:srgbClr val="3095B4"/>
                </a:solidFill>
                <a:latin typeface="Lucida Sans Unicode"/>
              </a:rPr>
              <a:t>&lt;DATE&gt;</a:t>
            </a:r>
            <a:endParaRPr dirty="0"/>
          </a:p>
        </p:txBody>
      </p:sp>
    </p:spTree>
  </p:cSld>
  <p:clrMapOvr>
    <a:masterClrMapping/>
  </p:clrMapOvr>
  <p:timing>
    <p:tnLst>
      <p:par>
        <p:cTn id="1" dur="indefinite" restart="never" nodeType="tmRoot">
          <p:childTnLst>
            <p:seq>
              <p:cTn id="2" nodeType="mainSeq">
                <p:childTnLst>
                  <p:par>
                    <p:cTn id="3"/>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 name="TextShape 1"/>
          <p:cNvSpPr txBox="1"/>
          <p:nvPr/>
        </p:nvSpPr>
        <p:spPr>
          <a:xfrm>
            <a:off x="228600" y="188640"/>
            <a:ext cx="8879904" cy="1066320"/>
          </a:xfrm>
          <a:prstGeom prst="rect">
            <a:avLst/>
          </a:prstGeom>
        </p:spPr>
        <p:txBody>
          <a:bodyPr anchor="b"/>
          <a:lstStyle/>
          <a:p>
            <a:r>
              <a:rPr lang="fr-FR" sz="2800" dirty="0">
                <a:solidFill>
                  <a:srgbClr val="5C7F92"/>
                </a:solidFill>
                <a:latin typeface="Lucida Bright"/>
                <a:ea typeface="Lucida Bright"/>
              </a:rPr>
              <a:t>B. </a:t>
            </a:r>
            <a:r>
              <a:rPr lang="en-US" sz="2800" dirty="0" smtClean="0">
                <a:solidFill>
                  <a:srgbClr val="3095B4"/>
                </a:solidFill>
                <a:latin typeface="Lucida Bright"/>
                <a:ea typeface="Lucida Bright"/>
              </a:rPr>
              <a:t>DEVELOPPEMENT D’UN MODELE D’EPUISEMENT</a:t>
            </a:r>
            <a:endParaRPr lang="en-US" sz="2800" dirty="0" smtClean="0"/>
          </a:p>
          <a:p>
            <a:pPr>
              <a:lnSpc>
                <a:spcPct val="100000"/>
              </a:lnSpc>
            </a:pPr>
            <a:endParaRPr dirty="0"/>
          </a:p>
        </p:txBody>
      </p:sp>
      <p:sp>
        <p:nvSpPr>
          <p:cNvPr id="167" name="TextShape 2"/>
          <p:cNvSpPr txBox="1"/>
          <p:nvPr/>
        </p:nvSpPr>
        <p:spPr>
          <a:xfrm>
            <a:off x="228600" y="1090440"/>
            <a:ext cx="8659440" cy="5767200"/>
          </a:xfrm>
          <a:prstGeom prst="rect">
            <a:avLst/>
          </a:prstGeom>
        </p:spPr>
        <p:txBody>
          <a:bodyPr/>
          <a:lstStyle/>
          <a:p>
            <a:pPr>
              <a:lnSpc>
                <a:spcPct val="100000"/>
              </a:lnSpc>
            </a:pPr>
            <a:r>
              <a:rPr lang="en-US" sz="1200" b="1" dirty="0">
                <a:solidFill>
                  <a:srgbClr val="3095B4"/>
                </a:solidFill>
                <a:latin typeface="Lucida Bright"/>
                <a:ea typeface="Lucida Bright"/>
              </a:rPr>
              <a:t>	</a:t>
            </a:r>
            <a:r>
              <a:rPr lang="fr-FR" b="1" dirty="0" smtClean="0">
                <a:solidFill>
                  <a:srgbClr val="3095B4"/>
                </a:solidFill>
                <a:latin typeface="Lucida Bright"/>
                <a:ea typeface="Lucida Bright"/>
              </a:rPr>
              <a:t>Code DRAGON</a:t>
            </a:r>
          </a:p>
          <a:p>
            <a:pPr>
              <a:lnSpc>
                <a:spcPct val="100000"/>
              </a:lnSpc>
            </a:pPr>
            <a:endParaRPr dirty="0"/>
          </a:p>
          <a:p>
            <a:pPr>
              <a:lnSpc>
                <a:spcPct val="100000"/>
              </a:lnSpc>
            </a:pPr>
            <a:r>
              <a:rPr lang="fr-FR" b="1" u="sng" dirty="0" smtClean="0">
                <a:solidFill>
                  <a:srgbClr val="595959"/>
                </a:solidFill>
                <a:latin typeface="Lucida Sans Unicode"/>
                <a:ea typeface="Lucida Sans Unicode"/>
              </a:rPr>
              <a:t>Presentation du code</a:t>
            </a:r>
          </a:p>
          <a:p>
            <a:pPr>
              <a:lnSpc>
                <a:spcPct val="100000"/>
              </a:lnSpc>
            </a:pPr>
            <a:endParaRPr lang="fr-FR" b="1" u="sng" dirty="0">
              <a:solidFill>
                <a:srgbClr val="595959"/>
              </a:solidFill>
              <a:latin typeface="Lucida Sans Unicode"/>
            </a:endParaRPr>
          </a:p>
          <a:p>
            <a:pPr marL="285750" indent="-285750">
              <a:lnSpc>
                <a:spcPct val="100000"/>
              </a:lnSpc>
              <a:buSzPct val="45000"/>
              <a:buFont typeface="Arial" panose="020B0604020202020204" pitchFamily="34" charset="0"/>
              <a:buChar char="•"/>
            </a:pPr>
            <a:r>
              <a:rPr lang="en-US" sz="1400" dirty="0" smtClean="0">
                <a:solidFill>
                  <a:srgbClr val="595959"/>
                </a:solidFill>
                <a:latin typeface="Lucida Sans Unicode"/>
                <a:ea typeface="Lucida Sans Unicode"/>
              </a:rPr>
              <a:t>Développé par l’institut de génie nucléaire à l’école polytechnique de </a:t>
            </a:r>
            <a:r>
              <a:rPr lang="en-US" sz="1400" dirty="0" smtClean="0">
                <a:solidFill>
                  <a:srgbClr val="595959"/>
                </a:solidFill>
                <a:latin typeface="Lucida Sans Unicode"/>
                <a:ea typeface="Lucida Sans Unicode"/>
              </a:rPr>
              <a:t>Montreal</a:t>
            </a:r>
          </a:p>
          <a:p>
            <a:pPr marL="285750" indent="-285750">
              <a:lnSpc>
                <a:spcPct val="100000"/>
              </a:lnSpc>
              <a:buSzPct val="45000"/>
              <a:buFont typeface="Wingdings" panose="05000000000000000000" pitchFamily="2" charset="2"/>
              <a:buChar char="§"/>
            </a:pPr>
            <a:endParaRPr lang="en-US" sz="1400" dirty="0" smtClean="0">
              <a:solidFill>
                <a:srgbClr val="595959"/>
              </a:solidFill>
              <a:latin typeface="Lucida Sans Unicode"/>
              <a:ea typeface="Lucida Sans Unicode"/>
            </a:endParaRPr>
          </a:p>
          <a:p>
            <a:pPr marL="285750" indent="-285750">
              <a:lnSpc>
                <a:spcPct val="100000"/>
              </a:lnSpc>
              <a:buSzPct val="45000"/>
              <a:buFont typeface="Arial" panose="020B0604020202020204" pitchFamily="34" charset="0"/>
              <a:buChar char="•"/>
            </a:pPr>
            <a:r>
              <a:rPr lang="en-US" sz="1400" dirty="0" smtClean="0">
                <a:solidFill>
                  <a:srgbClr val="595959"/>
                </a:solidFill>
                <a:latin typeface="Lucida Sans Unicode"/>
                <a:ea typeface="Lucida Sans Unicode"/>
              </a:rPr>
              <a:t>Code </a:t>
            </a:r>
            <a:r>
              <a:rPr lang="en-US" sz="1400" dirty="0" smtClean="0">
                <a:solidFill>
                  <a:srgbClr val="595959"/>
                </a:solidFill>
                <a:latin typeface="Lucida Sans Unicode"/>
                <a:ea typeface="Lucida Sans Unicode"/>
              </a:rPr>
              <a:t>déterministe</a:t>
            </a:r>
          </a:p>
          <a:p>
            <a:pPr marL="285750" indent="-285750">
              <a:lnSpc>
                <a:spcPct val="100000"/>
              </a:lnSpc>
              <a:buSzPct val="45000"/>
              <a:buFont typeface="Wingdings" panose="05000000000000000000" pitchFamily="2" charset="2"/>
              <a:buChar char="§"/>
            </a:pPr>
            <a:endParaRPr lang="en-US" sz="1400" dirty="0" smtClean="0">
              <a:solidFill>
                <a:srgbClr val="595959"/>
              </a:solidFill>
              <a:latin typeface="Lucida Sans Unicode"/>
              <a:ea typeface="Lucida Sans Unicode"/>
            </a:endParaRPr>
          </a:p>
          <a:p>
            <a:pPr marL="285750" indent="-285750">
              <a:lnSpc>
                <a:spcPct val="100000"/>
              </a:lnSpc>
              <a:buSzPct val="45000"/>
              <a:buFont typeface="Arial" panose="020B0604020202020204" pitchFamily="34" charset="0"/>
              <a:buChar char="•"/>
            </a:pPr>
            <a:r>
              <a:rPr lang="en-US" sz="1400" dirty="0" smtClean="0">
                <a:solidFill>
                  <a:srgbClr val="595959"/>
                </a:solidFill>
                <a:latin typeface="Lucida Sans Unicode"/>
                <a:ea typeface="Lucida Sans Unicode"/>
              </a:rPr>
              <a:t>Prédit le comportement des neutrons en 3D dans le coeur du </a:t>
            </a:r>
            <a:r>
              <a:rPr lang="en-US" sz="1400" dirty="0" smtClean="0">
                <a:solidFill>
                  <a:srgbClr val="595959"/>
                </a:solidFill>
                <a:latin typeface="Lucida Sans Unicode"/>
                <a:ea typeface="Lucida Sans Unicode"/>
              </a:rPr>
              <a:t>réacteur</a:t>
            </a:r>
          </a:p>
          <a:p>
            <a:pPr marL="285750" indent="-285750">
              <a:lnSpc>
                <a:spcPct val="100000"/>
              </a:lnSpc>
              <a:buSzPct val="45000"/>
              <a:buFont typeface="Wingdings" panose="05000000000000000000" pitchFamily="2" charset="2"/>
              <a:buChar char="§"/>
            </a:pPr>
            <a:endParaRPr lang="en-US" sz="1400" dirty="0" smtClean="0">
              <a:solidFill>
                <a:srgbClr val="595959"/>
              </a:solidFill>
              <a:latin typeface="Lucida Sans Unicode"/>
              <a:ea typeface="Lucida Sans Unicode"/>
            </a:endParaRPr>
          </a:p>
          <a:p>
            <a:pPr marL="285750" indent="-285750">
              <a:lnSpc>
                <a:spcPct val="100000"/>
              </a:lnSpc>
              <a:buSzPct val="45000"/>
              <a:buFont typeface="Arial" panose="020B0604020202020204" pitchFamily="34" charset="0"/>
              <a:buChar char="•"/>
            </a:pPr>
            <a:r>
              <a:rPr lang="en-US" sz="1400" dirty="0" smtClean="0">
                <a:solidFill>
                  <a:srgbClr val="595959"/>
                </a:solidFill>
                <a:latin typeface="Lucida Sans Unicode"/>
                <a:ea typeface="Lucida Sans Unicode"/>
              </a:rPr>
              <a:t>Résolution de l’équation de transport (équation de Boltzmann</a:t>
            </a:r>
            <a:r>
              <a:rPr lang="en-US" sz="1400" dirty="0" smtClean="0">
                <a:solidFill>
                  <a:srgbClr val="595959"/>
                </a:solidFill>
                <a:latin typeface="Lucida Sans Unicode"/>
                <a:ea typeface="Lucida Sans Unicode"/>
              </a:rPr>
              <a:t>) et de réseau</a:t>
            </a:r>
          </a:p>
          <a:p>
            <a:pPr marL="285750" indent="-285750">
              <a:lnSpc>
                <a:spcPct val="100000"/>
              </a:lnSpc>
              <a:buSzPct val="45000"/>
              <a:buFont typeface="Arial" panose="020B0604020202020204" pitchFamily="34" charset="0"/>
              <a:buChar char="•"/>
            </a:pPr>
            <a:endParaRPr lang="en-US" sz="1400" dirty="0">
              <a:solidFill>
                <a:srgbClr val="595959"/>
              </a:solidFill>
              <a:latin typeface="Lucida Sans Unicode"/>
              <a:ea typeface="Lucida Sans Unicode"/>
            </a:endParaRPr>
          </a:p>
          <a:p>
            <a:pPr marL="285750" indent="-285750">
              <a:lnSpc>
                <a:spcPct val="100000"/>
              </a:lnSpc>
              <a:buSzPct val="45000"/>
              <a:buFont typeface="Arial" panose="020B0604020202020204" pitchFamily="34" charset="0"/>
              <a:buChar char="•"/>
            </a:pPr>
            <a:r>
              <a:rPr lang="en-US" sz="1400" dirty="0" smtClean="0">
                <a:solidFill>
                  <a:srgbClr val="595959"/>
                </a:solidFill>
                <a:latin typeface="Lucida Sans Unicode"/>
                <a:ea typeface="Lucida Sans Unicode"/>
              </a:rPr>
              <a:t>Comporte</a:t>
            </a:r>
            <a:r>
              <a:rPr lang="en-US" sz="1400" dirty="0" smtClean="0">
                <a:solidFill>
                  <a:srgbClr val="595959"/>
                </a:solidFill>
                <a:latin typeface="Lucida Sans Unicode"/>
                <a:ea typeface="Lucida Sans Unicode"/>
              </a:rPr>
              <a:t> un solveur d’évolution isotopique</a:t>
            </a:r>
          </a:p>
          <a:p>
            <a:pPr marL="285750" indent="-285750">
              <a:lnSpc>
                <a:spcPct val="100000"/>
              </a:lnSpc>
              <a:buSzPct val="45000"/>
              <a:buFont typeface="Arial" panose="020B0604020202020204" pitchFamily="34" charset="0"/>
              <a:buChar char="•"/>
            </a:pPr>
            <a:endParaRPr lang="en-US" sz="1400" dirty="0">
              <a:solidFill>
                <a:srgbClr val="595959"/>
              </a:solidFill>
              <a:latin typeface="Lucida Sans Unicode"/>
              <a:ea typeface="Lucida Sans Unicode"/>
            </a:endParaRPr>
          </a:p>
          <a:p>
            <a:pPr marL="285750" indent="-285750">
              <a:lnSpc>
                <a:spcPct val="100000"/>
              </a:lnSpc>
              <a:buSzPct val="45000"/>
              <a:buFont typeface="Arial" panose="020B0604020202020204" pitchFamily="34" charset="0"/>
              <a:buChar char="•"/>
            </a:pPr>
            <a:endParaRPr lang="en-US" sz="1400" dirty="0" smtClean="0">
              <a:solidFill>
                <a:srgbClr val="595959"/>
              </a:solidFill>
              <a:latin typeface="Lucida Sans Unicode"/>
              <a:ea typeface="Lucida Sans Unicode"/>
            </a:endParaRPr>
          </a:p>
          <a:p>
            <a:pPr marL="285750" indent="-285750">
              <a:lnSpc>
                <a:spcPct val="100000"/>
              </a:lnSpc>
              <a:buSzPct val="45000"/>
              <a:buFont typeface="Wingdings" panose="05000000000000000000" pitchFamily="2" charset="2"/>
              <a:buChar char="§"/>
            </a:pPr>
            <a:endParaRPr lang="en-US" sz="1400" dirty="0" smtClean="0"/>
          </a:p>
          <a:p>
            <a:pPr>
              <a:lnSpc>
                <a:spcPct val="100000"/>
              </a:lnSpc>
            </a:pPr>
            <a:endParaRPr dirty="0"/>
          </a:p>
        </p:txBody>
      </p:sp>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92280" y="1090440"/>
            <a:ext cx="1239588" cy="8263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2" name="Tableau 1"/>
          <p:cNvGraphicFramePr>
            <a:graphicFrameLocks noGrp="1"/>
          </p:cNvGraphicFramePr>
          <p:nvPr>
            <p:extLst>
              <p:ext uri="{D42A27DB-BD31-4B8C-83A1-F6EECF244321}">
                <p14:modId xmlns:p14="http://schemas.microsoft.com/office/powerpoint/2010/main" val="3133251070"/>
              </p:ext>
            </p:extLst>
          </p:nvPr>
        </p:nvGraphicFramePr>
        <p:xfrm>
          <a:off x="467544" y="4437112"/>
          <a:ext cx="7128792" cy="1900808"/>
        </p:xfrm>
        <a:graphic>
          <a:graphicData uri="http://schemas.openxmlformats.org/drawingml/2006/table">
            <a:tbl>
              <a:tblPr firstRow="1" bandRow="1">
                <a:tableStyleId>{5C22544A-7EE6-4342-B048-85BDC9FD1C3A}</a:tableStyleId>
              </a:tblPr>
              <a:tblGrid>
                <a:gridCol w="1872208"/>
                <a:gridCol w="1512168"/>
                <a:gridCol w="1872208"/>
                <a:gridCol w="1872208"/>
              </a:tblGrid>
              <a:tr h="986408">
                <a:tc>
                  <a:txBody>
                    <a:bodyPr/>
                    <a:lstStyle/>
                    <a:p>
                      <a:r>
                        <a:rPr lang="fr-FR" dirty="0" smtClean="0"/>
                        <a:t>Bibliothèque de section efficace</a:t>
                      </a:r>
                      <a:endParaRPr lang="fr-FR" dirty="0"/>
                    </a:p>
                  </a:txBody>
                  <a:tcPr>
                    <a:solidFill>
                      <a:schemeClr val="accent1"/>
                    </a:solidFill>
                  </a:tcPr>
                </a:tc>
                <a:tc>
                  <a:txBody>
                    <a:bodyPr/>
                    <a:lstStyle/>
                    <a:p>
                      <a:r>
                        <a:rPr lang="fr-FR" dirty="0" smtClean="0"/>
                        <a:t>Géométrie</a:t>
                      </a:r>
                    </a:p>
                  </a:txBody>
                  <a:tcPr/>
                </a:tc>
                <a:tc>
                  <a:txBody>
                    <a:bodyPr/>
                    <a:lstStyle/>
                    <a:p>
                      <a:r>
                        <a:rPr lang="fr-FR" dirty="0" smtClean="0"/>
                        <a:t>Autoprotection</a:t>
                      </a:r>
                      <a:endParaRPr lang="fr-FR" dirty="0"/>
                    </a:p>
                  </a:txBody>
                  <a:tcPr/>
                </a:tc>
                <a:tc>
                  <a:txBody>
                    <a:bodyPr/>
                    <a:lstStyle/>
                    <a:p>
                      <a:r>
                        <a:rPr lang="fr-FR" dirty="0" smtClean="0"/>
                        <a:t>Solveur de flux</a:t>
                      </a:r>
                      <a:endParaRPr lang="fr-FR" dirty="0"/>
                    </a:p>
                  </a:txBody>
                  <a:tcPr/>
                </a:tc>
              </a:tr>
              <a:tr h="370840">
                <a:tc>
                  <a:txBody>
                    <a:bodyPr/>
                    <a:lstStyle/>
                    <a:p>
                      <a:r>
                        <a:rPr lang="fr-FR" dirty="0" smtClean="0"/>
                        <a:t>172 groupes</a:t>
                      </a:r>
                      <a:endParaRPr lang="fr-FR" dirty="0"/>
                    </a:p>
                  </a:txBody>
                  <a:tcPr/>
                </a:tc>
                <a:tc>
                  <a:txBody>
                    <a:bodyPr/>
                    <a:lstStyle/>
                    <a:p>
                      <a:r>
                        <a:rPr lang="fr-FR" dirty="0" smtClean="0"/>
                        <a:t>Réseau cartésien ou hexagonal</a:t>
                      </a:r>
                      <a:endParaRPr lang="fr-FR" dirty="0"/>
                    </a:p>
                  </a:txBody>
                  <a:tcPr/>
                </a:tc>
                <a:tc>
                  <a:txBody>
                    <a:bodyPr/>
                    <a:lstStyle/>
                    <a:p>
                      <a:r>
                        <a:rPr lang="fr-FR" dirty="0" smtClean="0"/>
                        <a:t>Equivalence (Stammler)</a:t>
                      </a:r>
                    </a:p>
                    <a:p>
                      <a:r>
                        <a:rPr lang="fr-FR" dirty="0" smtClean="0"/>
                        <a:t>Sous groupes</a:t>
                      </a:r>
                      <a:endParaRPr lang="fr-FR" dirty="0"/>
                    </a:p>
                  </a:txBody>
                  <a:tcPr/>
                </a:tc>
                <a:tc>
                  <a:txBody>
                    <a:bodyPr/>
                    <a:lstStyle/>
                    <a:p>
                      <a:r>
                        <a:rPr lang="fr-FR" dirty="0" smtClean="0"/>
                        <a:t>2D et 3D</a:t>
                      </a:r>
                    </a:p>
                    <a:p>
                      <a:r>
                        <a:rPr lang="fr-FR" dirty="0" smtClean="0"/>
                        <a:t>Pij,</a:t>
                      </a:r>
                      <a:r>
                        <a:rPr lang="fr-FR" baseline="0" dirty="0" smtClean="0"/>
                        <a:t> MOC</a:t>
                      </a:r>
                      <a:endParaRPr lang="fr-FR" dirty="0"/>
                    </a:p>
                  </a:txBody>
                  <a:tcPr/>
                </a:tc>
              </a:tr>
            </a:tbl>
          </a:graphicData>
        </a:graphic>
      </p:graphicFrame>
    </p:spTree>
    <p:extLst>
      <p:ext uri="{BB962C8B-B14F-4D97-AF65-F5344CB8AC3E}">
        <p14:creationId xmlns:p14="http://schemas.microsoft.com/office/powerpoint/2010/main" val="2399033337"/>
      </p:ext>
    </p:extLst>
  </p:cSld>
  <p:clrMapOvr>
    <a:masterClrMapping/>
  </p:clrMapOvr>
  <p:timing>
    <p:tnLst>
      <p:par>
        <p:cTn id="1" dur="indefinite" restart="never" nodeType="tmRoot">
          <p:childTnLst>
            <p:seq>
              <p:cTn id="2" nodeType="mainSeq">
                <p:childTnLst>
                  <p:par>
                    <p:cTn id="3"/>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TextShape 1"/>
          <p:cNvSpPr txBox="1"/>
          <p:nvPr/>
        </p:nvSpPr>
        <p:spPr>
          <a:xfrm>
            <a:off x="217736" y="-99392"/>
            <a:ext cx="8879904" cy="1066320"/>
          </a:xfrm>
          <a:prstGeom prst="rect">
            <a:avLst/>
          </a:prstGeom>
        </p:spPr>
        <p:txBody>
          <a:bodyPr anchor="b"/>
          <a:lstStyle/>
          <a:p>
            <a:r>
              <a:rPr lang="fr-FR" sz="2800" dirty="0" smtClean="0">
                <a:solidFill>
                  <a:srgbClr val="5C7F92"/>
                </a:solidFill>
                <a:latin typeface="Lucida Bright"/>
                <a:ea typeface="Lucida Bright"/>
              </a:rPr>
              <a:t>B. </a:t>
            </a:r>
            <a:r>
              <a:rPr lang="en-US" sz="2800" dirty="0" smtClean="0">
                <a:solidFill>
                  <a:srgbClr val="3095B4"/>
                </a:solidFill>
                <a:latin typeface="Lucida Bright"/>
                <a:ea typeface="Lucida Bright"/>
              </a:rPr>
              <a:t>DEVELOPPEMENT D’UN MODELE D’EPUISEMENT</a:t>
            </a:r>
            <a:endParaRPr lang="en-US" sz="2800" dirty="0" smtClean="0"/>
          </a:p>
        </p:txBody>
      </p:sp>
      <p:sp>
        <p:nvSpPr>
          <p:cNvPr id="171" name="TextShape 2"/>
          <p:cNvSpPr txBox="1"/>
          <p:nvPr/>
        </p:nvSpPr>
        <p:spPr>
          <a:xfrm>
            <a:off x="228600" y="1090440"/>
            <a:ext cx="8659440" cy="5767200"/>
          </a:xfrm>
          <a:prstGeom prst="rect">
            <a:avLst/>
          </a:prstGeom>
        </p:spPr>
        <p:txBody>
          <a:bodyPr/>
          <a:lstStyle/>
          <a:p>
            <a:pPr>
              <a:lnSpc>
                <a:spcPct val="100000"/>
              </a:lnSpc>
            </a:pPr>
            <a:r>
              <a:rPr lang="en-US" sz="1200" b="1" dirty="0">
                <a:solidFill>
                  <a:srgbClr val="3095B4"/>
                </a:solidFill>
                <a:latin typeface="Lucida Bright"/>
                <a:ea typeface="Lucida Bright"/>
              </a:rPr>
              <a:t>	</a:t>
            </a:r>
            <a:r>
              <a:rPr lang="en-US" b="1" dirty="0">
                <a:solidFill>
                  <a:srgbClr val="3095B4"/>
                </a:solidFill>
                <a:latin typeface="Lucida Bright"/>
                <a:ea typeface="Lucida Bright"/>
              </a:rPr>
              <a:t>Code </a:t>
            </a:r>
            <a:r>
              <a:rPr lang="fr-FR" b="1" dirty="0" smtClean="0">
                <a:solidFill>
                  <a:srgbClr val="3095B4"/>
                </a:solidFill>
                <a:latin typeface="Lucida Bright"/>
                <a:ea typeface="Lucida Bright"/>
              </a:rPr>
              <a:t>VESTA</a:t>
            </a:r>
            <a:endParaRPr dirty="0"/>
          </a:p>
          <a:p>
            <a:pPr>
              <a:lnSpc>
                <a:spcPct val="100000"/>
              </a:lnSpc>
              <a:buFont typeface="Lucida Bright"/>
              <a:buChar char="●"/>
            </a:pPr>
            <a:endParaRPr dirty="0"/>
          </a:p>
          <a:p>
            <a:pPr>
              <a:lnSpc>
                <a:spcPct val="100000"/>
              </a:lnSpc>
            </a:pPr>
            <a:r>
              <a:rPr lang="en-US" b="1" u="sng" dirty="0" smtClean="0">
                <a:solidFill>
                  <a:srgbClr val="595959"/>
                </a:solidFill>
                <a:latin typeface="Lucida Sans Unicode"/>
                <a:ea typeface="Lucida Sans Unicode"/>
              </a:rPr>
              <a:t>Presentation </a:t>
            </a:r>
            <a:r>
              <a:rPr lang="en-US" b="1" u="sng" dirty="0">
                <a:solidFill>
                  <a:srgbClr val="595959"/>
                </a:solidFill>
                <a:latin typeface="Lucida Sans Unicode"/>
                <a:ea typeface="Lucida Sans Unicode"/>
              </a:rPr>
              <a:t>du code</a:t>
            </a:r>
            <a:endParaRPr dirty="0"/>
          </a:p>
          <a:p>
            <a:pPr>
              <a:lnSpc>
                <a:spcPct val="100000"/>
              </a:lnSpc>
              <a:buFont typeface="Lucida Bright"/>
              <a:buChar char="●"/>
            </a:pPr>
            <a:endParaRPr dirty="0"/>
          </a:p>
          <a:p>
            <a:pPr marL="285750" indent="-285750">
              <a:lnSpc>
                <a:spcPct val="100000"/>
              </a:lnSpc>
              <a:buSzPct val="45000"/>
              <a:buFont typeface="Arial" panose="020B0604020202020204" pitchFamily="34" charset="0"/>
              <a:buChar char="•"/>
            </a:pPr>
            <a:r>
              <a:rPr lang="en-US" sz="1400" dirty="0" smtClean="0">
                <a:solidFill>
                  <a:srgbClr val="595959"/>
                </a:solidFill>
                <a:latin typeface="Lucida Sans Unicode"/>
                <a:ea typeface="Lucida Sans Unicode"/>
              </a:rPr>
              <a:t>Développé </a:t>
            </a:r>
            <a:r>
              <a:rPr lang="en-US" sz="1400" dirty="0">
                <a:solidFill>
                  <a:srgbClr val="595959"/>
                </a:solidFill>
                <a:latin typeface="Lucida Sans Unicode"/>
                <a:ea typeface="Lucida Sans Unicode"/>
              </a:rPr>
              <a:t>par </a:t>
            </a:r>
            <a:r>
              <a:rPr lang="en-US" sz="1400" dirty="0" smtClean="0">
                <a:solidFill>
                  <a:srgbClr val="595959"/>
                </a:solidFill>
                <a:latin typeface="Lucida Sans Unicode"/>
                <a:ea typeface="Lucida Sans Unicode"/>
              </a:rPr>
              <a:t>l'IRSN</a:t>
            </a:r>
          </a:p>
          <a:p>
            <a:pPr marL="285750" indent="-285750">
              <a:lnSpc>
                <a:spcPct val="100000"/>
              </a:lnSpc>
              <a:buSzPct val="45000"/>
              <a:buFont typeface="Arial" panose="020B0604020202020204" pitchFamily="34" charset="0"/>
              <a:buChar char="•"/>
            </a:pPr>
            <a:endParaRPr sz="1400" dirty="0"/>
          </a:p>
          <a:p>
            <a:pPr marL="285750" indent="-285750">
              <a:lnSpc>
                <a:spcPct val="100000"/>
              </a:lnSpc>
              <a:buSzPct val="45000"/>
              <a:buFont typeface="Arial" panose="020B0604020202020204" pitchFamily="34" charset="0"/>
              <a:buChar char="•"/>
            </a:pPr>
            <a:r>
              <a:rPr lang="en-US" sz="1400" dirty="0" smtClean="0">
                <a:solidFill>
                  <a:srgbClr val="595959"/>
                </a:solidFill>
                <a:latin typeface="Lucida Sans Unicode"/>
                <a:ea typeface="Lucida Sans Unicode"/>
              </a:rPr>
              <a:t>Code </a:t>
            </a:r>
            <a:r>
              <a:rPr lang="en-US" sz="1400" dirty="0" smtClean="0">
                <a:solidFill>
                  <a:srgbClr val="595959"/>
                </a:solidFill>
                <a:latin typeface="Lucida Sans Unicode"/>
                <a:ea typeface="Lucida Sans Unicode"/>
              </a:rPr>
              <a:t>probabiliste</a:t>
            </a:r>
          </a:p>
          <a:p>
            <a:pPr marL="285750" indent="-285750">
              <a:lnSpc>
                <a:spcPct val="100000"/>
              </a:lnSpc>
              <a:buSzPct val="45000"/>
              <a:buFont typeface="Arial" panose="020B0604020202020204" pitchFamily="34" charset="0"/>
              <a:buChar char="•"/>
            </a:pPr>
            <a:endParaRPr sz="1400" dirty="0" smtClean="0"/>
          </a:p>
          <a:p>
            <a:pPr marL="285750" indent="-285750">
              <a:lnSpc>
                <a:spcPct val="100000"/>
              </a:lnSpc>
              <a:buSzPct val="45000"/>
              <a:buFont typeface="Arial" panose="020B0604020202020204" pitchFamily="34" charset="0"/>
              <a:buChar char="•"/>
            </a:pPr>
            <a:r>
              <a:rPr lang="en-US" sz="1400" dirty="0" smtClean="0">
                <a:solidFill>
                  <a:srgbClr val="595959"/>
                </a:solidFill>
                <a:latin typeface="Lucida Sans Unicode"/>
                <a:ea typeface="Lucida Sans Unicode"/>
              </a:rPr>
              <a:t>Interface générique </a:t>
            </a:r>
            <a:r>
              <a:rPr lang="en-US" sz="1400" dirty="0">
                <a:solidFill>
                  <a:srgbClr val="595959"/>
                </a:solidFill>
                <a:latin typeface="Lucida Sans Unicode"/>
                <a:ea typeface="Lucida Sans Unicode"/>
              </a:rPr>
              <a:t>de calcul </a:t>
            </a:r>
            <a:r>
              <a:rPr lang="en-US" sz="1400" dirty="0" smtClean="0">
                <a:solidFill>
                  <a:srgbClr val="595959"/>
                </a:solidFill>
                <a:latin typeface="Lucida Sans Unicode"/>
                <a:ea typeface="Lucida Sans Unicode"/>
              </a:rPr>
              <a:t>d‘épuisement </a:t>
            </a:r>
            <a:r>
              <a:rPr lang="en-US" sz="1400" dirty="0">
                <a:solidFill>
                  <a:srgbClr val="595959"/>
                </a:solidFill>
                <a:latin typeface="Lucida Sans Unicode"/>
                <a:ea typeface="Lucida Sans Unicode"/>
              </a:rPr>
              <a:t>au cours du </a:t>
            </a:r>
            <a:r>
              <a:rPr lang="en-US" sz="1400" dirty="0" smtClean="0">
                <a:solidFill>
                  <a:srgbClr val="595959"/>
                </a:solidFill>
                <a:latin typeface="Lucida Sans Unicode"/>
                <a:ea typeface="Lucida Sans Unicode"/>
              </a:rPr>
              <a:t>temps</a:t>
            </a:r>
          </a:p>
          <a:p>
            <a:pPr marL="285750" indent="-285750">
              <a:lnSpc>
                <a:spcPct val="100000"/>
              </a:lnSpc>
              <a:buSzPct val="45000"/>
              <a:buFont typeface="Arial" panose="020B0604020202020204" pitchFamily="34" charset="0"/>
              <a:buChar char="•"/>
            </a:pPr>
            <a:endParaRPr sz="1400" dirty="0"/>
          </a:p>
          <a:p>
            <a:pPr marL="285750" indent="-285750">
              <a:lnSpc>
                <a:spcPct val="100000"/>
              </a:lnSpc>
              <a:buSzPct val="45000"/>
              <a:buFont typeface="Arial" panose="020B0604020202020204" pitchFamily="34" charset="0"/>
              <a:buChar char="•"/>
            </a:pPr>
            <a:r>
              <a:rPr lang="en-US" sz="1400" dirty="0">
                <a:solidFill>
                  <a:srgbClr val="595959"/>
                </a:solidFill>
                <a:latin typeface="Lucida Sans Unicode"/>
                <a:ea typeface="Lucida Sans Unicode"/>
              </a:rPr>
              <a:t>Interface en C</a:t>
            </a:r>
            <a:r>
              <a:rPr lang="en-US" sz="1400" dirty="0" smtClean="0">
                <a:solidFill>
                  <a:srgbClr val="595959"/>
                </a:solidFill>
                <a:latin typeface="Lucida Sans Unicode"/>
                <a:ea typeface="Lucida Sans Unicode"/>
              </a:rPr>
              <a:t>++</a:t>
            </a:r>
          </a:p>
          <a:p>
            <a:pPr marL="285750" indent="-285750">
              <a:lnSpc>
                <a:spcPct val="100000"/>
              </a:lnSpc>
              <a:buSzPct val="45000"/>
              <a:buFont typeface="Arial" panose="020B0604020202020204" pitchFamily="34" charset="0"/>
              <a:buChar char="•"/>
            </a:pPr>
            <a:endParaRPr sz="1400" dirty="0"/>
          </a:p>
          <a:p>
            <a:pPr marL="285750" indent="-285750">
              <a:lnSpc>
                <a:spcPct val="100000"/>
              </a:lnSpc>
              <a:buSzPct val="45000"/>
              <a:buFont typeface="Arial" panose="020B0604020202020204" pitchFamily="34" charset="0"/>
              <a:buChar char="•"/>
            </a:pPr>
            <a:r>
              <a:rPr lang="en-US" sz="1400" dirty="0" smtClean="0">
                <a:solidFill>
                  <a:srgbClr val="595959"/>
                </a:solidFill>
                <a:latin typeface="Lucida Sans Unicode"/>
                <a:ea typeface="Lucida Sans Unicode"/>
              </a:rPr>
              <a:t>Utilise la methode de Monte </a:t>
            </a:r>
            <a:r>
              <a:rPr lang="en-US" sz="1400" dirty="0" smtClean="0">
                <a:solidFill>
                  <a:srgbClr val="595959"/>
                </a:solidFill>
                <a:latin typeface="Lucida Sans Unicode"/>
                <a:ea typeface="Lucida Sans Unicode"/>
              </a:rPr>
              <a:t>Carlo</a:t>
            </a:r>
          </a:p>
          <a:p>
            <a:pPr marL="285750" indent="-285750">
              <a:lnSpc>
                <a:spcPct val="100000"/>
              </a:lnSpc>
              <a:buSzPct val="45000"/>
              <a:buFont typeface="Arial" panose="020B0604020202020204" pitchFamily="34" charset="0"/>
              <a:buChar char="•"/>
            </a:pPr>
            <a:endParaRPr sz="1400" dirty="0" smtClean="0"/>
          </a:p>
          <a:p>
            <a:pPr marL="285750" indent="-285750">
              <a:lnSpc>
                <a:spcPct val="100000"/>
              </a:lnSpc>
              <a:buSzPct val="45000"/>
              <a:buFont typeface="Arial" panose="020B0604020202020204" pitchFamily="34" charset="0"/>
              <a:buChar char="•"/>
            </a:pPr>
            <a:r>
              <a:rPr lang="en-US" sz="1400" dirty="0" smtClean="0">
                <a:solidFill>
                  <a:srgbClr val="595959"/>
                </a:solidFill>
                <a:latin typeface="Lucida Sans Unicode"/>
                <a:ea typeface="Lucida Sans Unicode"/>
              </a:rPr>
              <a:t>Couple </a:t>
            </a:r>
            <a:r>
              <a:rPr lang="en-US" sz="1400" dirty="0">
                <a:solidFill>
                  <a:srgbClr val="595959"/>
                </a:solidFill>
                <a:latin typeface="Lucida Sans Unicode"/>
                <a:ea typeface="Lucida Sans Unicode"/>
              </a:rPr>
              <a:t>avec les codes de transport de Monte Carlo (MCNP,MORET) et avec les codes </a:t>
            </a:r>
            <a:r>
              <a:rPr lang="en-US" sz="1400" dirty="0" smtClean="0">
                <a:solidFill>
                  <a:srgbClr val="595959"/>
                </a:solidFill>
                <a:latin typeface="Lucida Sans Unicode"/>
                <a:ea typeface="Lucida Sans Unicode"/>
              </a:rPr>
              <a:t>d‘évolution </a:t>
            </a:r>
            <a:r>
              <a:rPr lang="en-US" sz="1400" dirty="0">
                <a:solidFill>
                  <a:srgbClr val="595959"/>
                </a:solidFill>
                <a:latin typeface="Lucida Sans Unicode"/>
                <a:ea typeface="Lucida Sans Unicode"/>
              </a:rPr>
              <a:t>(ORGEN2, PHOENIX)</a:t>
            </a:r>
            <a:endParaRPr sz="1400" dirty="0"/>
          </a:p>
          <a:p>
            <a:pPr>
              <a:lnSpc>
                <a:spcPct val="100000"/>
              </a:lnSpc>
            </a:pPr>
            <a:endParaRPr sz="1400" dirty="0"/>
          </a:p>
        </p:txBody>
      </p:sp>
      <p:pic>
        <p:nvPicPr>
          <p:cNvPr id="172" name="Image 171"/>
          <p:cNvPicPr/>
          <p:nvPr/>
        </p:nvPicPr>
        <p:blipFill>
          <a:blip r:embed="rId2"/>
          <a:stretch>
            <a:fillRect/>
          </a:stretch>
        </p:blipFill>
        <p:spPr>
          <a:xfrm>
            <a:off x="7164288" y="1203504"/>
            <a:ext cx="1169280" cy="738360"/>
          </a:xfrm>
          <a:prstGeom prst="rect">
            <a:avLst/>
          </a:prstGeom>
        </p:spPr>
      </p:pic>
      <p:pic>
        <p:nvPicPr>
          <p:cNvPr id="173" name="Image 172"/>
          <p:cNvPicPr/>
          <p:nvPr/>
        </p:nvPicPr>
        <p:blipFill>
          <a:blip r:embed="rId3"/>
          <a:stretch>
            <a:fillRect/>
          </a:stretch>
        </p:blipFill>
        <p:spPr>
          <a:xfrm>
            <a:off x="7164288" y="1938544"/>
            <a:ext cx="1169280" cy="738360"/>
          </a:xfrm>
          <a:prstGeom prst="rect">
            <a:avLst/>
          </a:prstGeom>
        </p:spPr>
      </p:pic>
    </p:spTree>
  </p:cSld>
  <p:clrMapOvr>
    <a:masterClrMapping/>
  </p:clrMapOvr>
  <p:timing>
    <p:tnLst>
      <p:par>
        <p:cTn id="1" dur="indefinite" restart="never" nodeType="tmRoot">
          <p:childTnLst>
            <p:seq>
              <p:cTn id="2" nodeType="mainSeq">
                <p:childTnLst>
                  <p:par>
                    <p:cTn id="3"/>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TextShape 1"/>
          <p:cNvSpPr txBox="1"/>
          <p:nvPr/>
        </p:nvSpPr>
        <p:spPr>
          <a:xfrm>
            <a:off x="228600" y="0"/>
            <a:ext cx="8659440" cy="1066320"/>
          </a:xfrm>
          <a:prstGeom prst="rect">
            <a:avLst/>
          </a:prstGeom>
        </p:spPr>
        <p:txBody>
          <a:bodyPr anchor="b"/>
          <a:lstStyle/>
          <a:p>
            <a:pPr>
              <a:lnSpc>
                <a:spcPct val="100000"/>
              </a:lnSpc>
            </a:pPr>
            <a:r>
              <a:rPr lang="fr-FR" sz="3200" dirty="0">
                <a:solidFill>
                  <a:srgbClr val="5C7F92"/>
                </a:solidFill>
                <a:latin typeface="Lucida Bright"/>
                <a:ea typeface="Lucida Bright"/>
              </a:rPr>
              <a:t>C. …</a:t>
            </a:r>
            <a:endParaRPr dirty="0"/>
          </a:p>
        </p:txBody>
      </p:sp>
      <p:sp>
        <p:nvSpPr>
          <p:cNvPr id="169" name="TextShape 2"/>
          <p:cNvSpPr txBox="1"/>
          <p:nvPr/>
        </p:nvSpPr>
        <p:spPr>
          <a:xfrm>
            <a:off x="228600" y="1090440"/>
            <a:ext cx="8659440" cy="5767200"/>
          </a:xfrm>
          <a:prstGeom prst="rect">
            <a:avLst/>
          </a:prstGeom>
        </p:spPr>
        <p:txBody>
          <a:bodyPr/>
          <a:lstStyle/>
          <a:p>
            <a:pPr>
              <a:lnSpc>
                <a:spcPct val="100000"/>
              </a:lnSpc>
            </a:pPr>
            <a:r>
              <a:rPr lang="en-US" sz="1200" b="1" dirty="0">
                <a:solidFill>
                  <a:srgbClr val="3095B4"/>
                </a:solidFill>
                <a:latin typeface="Lucida Bright"/>
                <a:ea typeface="Lucida Bright"/>
              </a:rPr>
              <a:t>	</a:t>
            </a:r>
            <a:r>
              <a:rPr lang="en-US" sz="1400" b="1" dirty="0">
                <a:solidFill>
                  <a:srgbClr val="3095B4"/>
                </a:solidFill>
                <a:latin typeface="Lucida Bright"/>
                <a:ea typeface="Lucida Bright"/>
              </a:rPr>
              <a:t>&lt;sous titre&gt;</a:t>
            </a:r>
            <a:endParaRPr dirty="0"/>
          </a:p>
          <a:p>
            <a:pPr>
              <a:lnSpc>
                <a:spcPct val="100000"/>
              </a:lnSpc>
              <a:buFont typeface="Lucida Bright"/>
              <a:buChar char="●"/>
            </a:pPr>
            <a:r>
              <a:rPr lang="en-US" sz="1400" b="1" dirty="0">
                <a:solidFill>
                  <a:srgbClr val="595959"/>
                </a:solidFill>
                <a:latin typeface="Lucida Sans Unicode"/>
                <a:ea typeface="Lucida Sans Unicode"/>
              </a:rPr>
              <a:t> </a:t>
            </a:r>
            <a:r>
              <a:rPr lang="en-US" sz="1400" b="1" u="sng" dirty="0">
                <a:solidFill>
                  <a:srgbClr val="595959"/>
                </a:solidFill>
                <a:latin typeface="Lucida Sans Unicode"/>
                <a:ea typeface="Lucida Sans Unicode"/>
              </a:rPr>
              <a:t>Point 1</a:t>
            </a:r>
            <a:r>
              <a:rPr lang="en-US" sz="1400" dirty="0">
                <a:solidFill>
                  <a:srgbClr val="595959"/>
                </a:solidFill>
                <a:latin typeface="Lucida Sans Unicode"/>
                <a:ea typeface="Lucida Sans Unicode"/>
              </a:rPr>
              <a:t>
[…]</a:t>
            </a:r>
            <a:endParaRPr dirty="0"/>
          </a:p>
          <a:p>
            <a:pPr>
              <a:lnSpc>
                <a:spcPct val="100000"/>
              </a:lnSpc>
              <a:buFont typeface="Lucida Bright"/>
              <a:buChar char="●"/>
            </a:pPr>
            <a:r>
              <a:rPr lang="en-US" sz="1400" b="1" dirty="0">
                <a:solidFill>
                  <a:srgbClr val="595959"/>
                </a:solidFill>
                <a:latin typeface="Lucida Sans Unicode"/>
                <a:ea typeface="Lucida Sans Unicode"/>
              </a:rPr>
              <a:t> </a:t>
            </a:r>
            <a:r>
              <a:rPr lang="en-US" sz="1400" b="1" u="sng" dirty="0">
                <a:solidFill>
                  <a:srgbClr val="595959"/>
                </a:solidFill>
                <a:latin typeface="Lucida Sans Unicode"/>
                <a:ea typeface="Lucida Sans Unicode"/>
              </a:rPr>
              <a:t>Point 2</a:t>
            </a:r>
            <a:r>
              <a:rPr lang="en-US" sz="1400" dirty="0">
                <a:solidFill>
                  <a:srgbClr val="595959"/>
                </a:solidFill>
                <a:latin typeface="Lucida Sans Unicode"/>
                <a:ea typeface="Lucida Sans Unicode"/>
              </a:rPr>
              <a:t>
[…]</a:t>
            </a:r>
            <a:endParaRPr dirty="0"/>
          </a:p>
          <a:p>
            <a:pPr>
              <a:lnSpc>
                <a:spcPct val="100000"/>
              </a:lnSpc>
            </a:pPr>
            <a:endParaRPr dirty="0"/>
          </a:p>
        </p:txBody>
      </p:sp>
    </p:spTree>
  </p:cSld>
  <p:clrMapOvr>
    <a:masterClrMapping/>
  </p:clrMapOvr>
  <p:timing>
    <p:tnLst>
      <p:par>
        <p:cTn id="1" dur="indefinite" restart="never" nodeType="tmRoot">
          <p:childTnLst>
            <p:seq>
              <p:cTn id="2" nodeType="mainSeq">
                <p:childTnLst>
                  <p:par>
                    <p:cTn id="3"/>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TextShape 1"/>
          <p:cNvSpPr txBox="1"/>
          <p:nvPr/>
        </p:nvSpPr>
        <p:spPr>
          <a:xfrm>
            <a:off x="228600" y="0"/>
            <a:ext cx="8659440" cy="1066320"/>
          </a:xfrm>
          <a:prstGeom prst="rect">
            <a:avLst/>
          </a:prstGeom>
        </p:spPr>
        <p:txBody>
          <a:bodyPr anchor="b"/>
          <a:lstStyle/>
          <a:p>
            <a:pPr>
              <a:lnSpc>
                <a:spcPct val="100000"/>
              </a:lnSpc>
            </a:pPr>
            <a:r>
              <a:rPr lang="fr-FR" sz="3200" dirty="0">
                <a:solidFill>
                  <a:srgbClr val="5C7F92"/>
                </a:solidFill>
                <a:latin typeface="Lucida Bright"/>
                <a:ea typeface="Lucida Bright"/>
              </a:rPr>
              <a:t>D. Conclusion</a:t>
            </a:r>
            <a:endParaRPr dirty="0"/>
          </a:p>
        </p:txBody>
      </p:sp>
      <p:sp>
        <p:nvSpPr>
          <p:cNvPr id="175" name="TextShape 2"/>
          <p:cNvSpPr txBox="1"/>
          <p:nvPr/>
        </p:nvSpPr>
        <p:spPr>
          <a:xfrm>
            <a:off x="228600" y="1090440"/>
            <a:ext cx="8659440" cy="5767200"/>
          </a:xfrm>
          <a:prstGeom prst="rect">
            <a:avLst/>
          </a:prstGeom>
        </p:spPr>
        <p:txBody>
          <a:bodyPr/>
          <a:lstStyle/>
          <a:p>
            <a:pPr>
              <a:lnSpc>
                <a:spcPct val="100000"/>
              </a:lnSpc>
            </a:pPr>
            <a:r>
              <a:rPr lang="en-US" sz="1200" b="1" dirty="0">
                <a:solidFill>
                  <a:srgbClr val="3095B4"/>
                </a:solidFill>
                <a:latin typeface="Lucida Bright"/>
                <a:ea typeface="Lucida Bright"/>
              </a:rPr>
              <a:t>	</a:t>
            </a:r>
            <a:r>
              <a:rPr lang="en-US" sz="1400" b="1" dirty="0">
                <a:solidFill>
                  <a:srgbClr val="3095B4"/>
                </a:solidFill>
                <a:latin typeface="Lucida Bright"/>
                <a:ea typeface="Lucida Bright"/>
              </a:rPr>
              <a:t>&lt;sous titre&gt;</a:t>
            </a:r>
            <a:endParaRPr dirty="0"/>
          </a:p>
          <a:p>
            <a:pPr>
              <a:lnSpc>
                <a:spcPct val="100000"/>
              </a:lnSpc>
              <a:buFont typeface="Lucida Bright"/>
              <a:buChar char="●"/>
            </a:pPr>
            <a:r>
              <a:rPr lang="en-US" sz="1400" b="1" dirty="0">
                <a:solidFill>
                  <a:srgbClr val="595959"/>
                </a:solidFill>
                <a:latin typeface="Lucida Sans Unicode"/>
                <a:ea typeface="Lucida Sans Unicode"/>
              </a:rPr>
              <a:t> </a:t>
            </a:r>
            <a:r>
              <a:rPr lang="en-US" sz="1400" b="1" u="sng" dirty="0">
                <a:solidFill>
                  <a:srgbClr val="595959"/>
                </a:solidFill>
                <a:latin typeface="Lucida Sans Unicode"/>
                <a:ea typeface="Lucida Sans Unicode"/>
              </a:rPr>
              <a:t>Point 1</a:t>
            </a:r>
            <a:r>
              <a:rPr lang="en-US" sz="1400" dirty="0">
                <a:solidFill>
                  <a:srgbClr val="595959"/>
                </a:solidFill>
                <a:latin typeface="Lucida Sans Unicode"/>
                <a:ea typeface="Lucida Sans Unicode"/>
              </a:rPr>
              <a:t>
[…]</a:t>
            </a:r>
            <a:endParaRPr dirty="0"/>
          </a:p>
          <a:p>
            <a:pPr>
              <a:lnSpc>
                <a:spcPct val="100000"/>
              </a:lnSpc>
              <a:buFont typeface="Lucida Bright"/>
              <a:buChar char="●"/>
            </a:pPr>
            <a:r>
              <a:rPr lang="en-US" sz="1400" b="1" dirty="0">
                <a:solidFill>
                  <a:srgbClr val="595959"/>
                </a:solidFill>
                <a:latin typeface="Lucida Sans Unicode"/>
                <a:ea typeface="Lucida Sans Unicode"/>
              </a:rPr>
              <a:t> </a:t>
            </a:r>
            <a:r>
              <a:rPr lang="en-US" sz="1400" b="1" u="sng" dirty="0" smtClean="0">
                <a:solidFill>
                  <a:srgbClr val="595959"/>
                </a:solidFill>
                <a:latin typeface="Lucida Sans Unicode"/>
                <a:ea typeface="Lucida Sans Unicode"/>
              </a:rPr>
              <a:t>Point2</a:t>
            </a:r>
            <a:r>
              <a:rPr lang="en-US" sz="1400" dirty="0">
                <a:solidFill>
                  <a:srgbClr val="595959"/>
                </a:solidFill>
                <a:latin typeface="Lucida Sans Unicode"/>
                <a:ea typeface="Lucida Sans Unicode"/>
              </a:rPr>
              <a:t>
[…]</a:t>
            </a:r>
            <a:endParaRPr dirty="0"/>
          </a:p>
          <a:p>
            <a:pPr>
              <a:lnSpc>
                <a:spcPct val="100000"/>
              </a:lnSpc>
            </a:pPr>
            <a:endParaRPr dirty="0"/>
          </a:p>
        </p:txBody>
      </p:sp>
    </p:spTree>
  </p:cSld>
  <p:clrMapOvr>
    <a:masterClrMapping/>
  </p:clrMapOvr>
  <p:timing>
    <p:tnLst>
      <p:par>
        <p:cTn id="1" dur="indefinite" restart="never" nodeType="tmRoot">
          <p:childTnLst>
            <p:seq>
              <p:cTn id="2" nodeType="mainSeq">
                <p:childTnLst>
                  <p:par>
                    <p:cTn id="3"/>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TextShape 1"/>
          <p:cNvSpPr txBox="1"/>
          <p:nvPr/>
        </p:nvSpPr>
        <p:spPr>
          <a:xfrm>
            <a:off x="247680" y="0"/>
            <a:ext cx="8629200" cy="1248840"/>
          </a:xfrm>
          <a:prstGeom prst="rect">
            <a:avLst/>
          </a:prstGeom>
        </p:spPr>
        <p:txBody>
          <a:bodyPr anchor="b"/>
          <a:lstStyle/>
          <a:p>
            <a:pPr>
              <a:lnSpc>
                <a:spcPct val="100000"/>
              </a:lnSpc>
            </a:pPr>
            <a:r>
              <a:rPr lang="fr-FR" sz="3200" dirty="0">
                <a:solidFill>
                  <a:srgbClr val="5C7F92"/>
                </a:solidFill>
                <a:latin typeface="Lucida Bright"/>
                <a:ea typeface="Lucida Bright"/>
              </a:rPr>
              <a:t>Plan</a:t>
            </a:r>
            <a:endParaRPr dirty="0"/>
          </a:p>
        </p:txBody>
      </p:sp>
      <p:sp>
        <p:nvSpPr>
          <p:cNvPr id="152" name="TextShape 2"/>
          <p:cNvSpPr txBox="1"/>
          <p:nvPr/>
        </p:nvSpPr>
        <p:spPr>
          <a:xfrm>
            <a:off x="1504800" y="1684440"/>
            <a:ext cx="6811560" cy="4192200"/>
          </a:xfrm>
          <a:prstGeom prst="rect">
            <a:avLst/>
          </a:prstGeom>
        </p:spPr>
        <p:txBody>
          <a:bodyPr/>
          <a:lstStyle/>
          <a:p>
            <a:pPr marL="342900" indent="-342900">
              <a:lnSpc>
                <a:spcPct val="100000"/>
              </a:lnSpc>
              <a:buFont typeface="+mj-lt"/>
              <a:buAutoNum type="alphaUcPeriod"/>
            </a:pPr>
            <a:r>
              <a:rPr lang="en-US" dirty="0" smtClean="0">
                <a:solidFill>
                  <a:srgbClr val="3095B4"/>
                </a:solidFill>
                <a:latin typeface="Lucida Bright"/>
                <a:ea typeface="Lucida Bright"/>
              </a:rPr>
              <a:t>INTRODUCTION</a:t>
            </a:r>
          </a:p>
          <a:p>
            <a:pPr marL="342900" indent="-342900">
              <a:lnSpc>
                <a:spcPct val="100000"/>
              </a:lnSpc>
              <a:buFont typeface="+mj-lt"/>
              <a:buAutoNum type="alphaUcPeriod"/>
            </a:pPr>
            <a:endParaRPr dirty="0"/>
          </a:p>
          <a:p>
            <a:pPr marL="342900" indent="-342900">
              <a:lnSpc>
                <a:spcPct val="100000"/>
              </a:lnSpc>
              <a:buFont typeface="+mj-lt"/>
              <a:buAutoNum type="alphaUcPeriod"/>
            </a:pPr>
            <a:r>
              <a:rPr lang="en-US" dirty="0" smtClean="0">
                <a:solidFill>
                  <a:srgbClr val="3095B4"/>
                </a:solidFill>
                <a:latin typeface="Lucida Bright"/>
                <a:ea typeface="Lucida Bright"/>
              </a:rPr>
              <a:t>DEVELOPPEMENT </a:t>
            </a:r>
            <a:r>
              <a:rPr lang="en-US" dirty="0">
                <a:solidFill>
                  <a:srgbClr val="3095B4"/>
                </a:solidFill>
                <a:latin typeface="Lucida Bright"/>
                <a:ea typeface="Lucida Bright"/>
              </a:rPr>
              <a:t>D’UN MODELE </a:t>
            </a:r>
            <a:r>
              <a:rPr lang="en-US" dirty="0" smtClean="0">
                <a:solidFill>
                  <a:srgbClr val="3095B4"/>
                </a:solidFill>
                <a:latin typeface="Lucida Bright"/>
                <a:ea typeface="Lucida Bright"/>
              </a:rPr>
              <a:t>D’EPUISEMENT</a:t>
            </a:r>
          </a:p>
          <a:p>
            <a:pPr marL="342900" indent="-342900">
              <a:lnSpc>
                <a:spcPct val="100000"/>
              </a:lnSpc>
              <a:buFont typeface="+mj-lt"/>
              <a:buAutoNum type="alphaUcPeriod"/>
            </a:pPr>
            <a:endParaRPr dirty="0"/>
          </a:p>
          <a:p>
            <a:pPr marL="342900" indent="-342900">
              <a:lnSpc>
                <a:spcPct val="100000"/>
              </a:lnSpc>
              <a:buFont typeface="+mj-lt"/>
              <a:buAutoNum type="alphaUcPeriod"/>
            </a:pPr>
            <a:r>
              <a:rPr lang="en-US" dirty="0">
                <a:solidFill>
                  <a:srgbClr val="3095B4"/>
                </a:solidFill>
                <a:latin typeface="Lucida Bright"/>
                <a:ea typeface="Lucida Bright"/>
              </a:rPr>
              <a:t>EXPLOITATION ET VALIDATION DU </a:t>
            </a:r>
            <a:r>
              <a:rPr lang="en-US" dirty="0" smtClean="0">
                <a:solidFill>
                  <a:srgbClr val="3095B4"/>
                </a:solidFill>
                <a:latin typeface="Lucida Bright"/>
                <a:ea typeface="Lucida Bright"/>
              </a:rPr>
              <a:t>MODELE</a:t>
            </a:r>
          </a:p>
          <a:p>
            <a:pPr marL="342900" indent="-342900">
              <a:lnSpc>
                <a:spcPct val="100000"/>
              </a:lnSpc>
              <a:buFont typeface="+mj-lt"/>
              <a:buAutoNum type="alphaUcPeriod"/>
            </a:pPr>
            <a:endParaRPr dirty="0"/>
          </a:p>
          <a:p>
            <a:pPr marL="342900" indent="-342900">
              <a:lnSpc>
                <a:spcPct val="100000"/>
              </a:lnSpc>
              <a:buFont typeface="+mj-lt"/>
              <a:buAutoNum type="alphaUcPeriod"/>
            </a:pPr>
            <a:r>
              <a:rPr lang="en-US" dirty="0" smtClean="0">
                <a:solidFill>
                  <a:srgbClr val="3095B4"/>
                </a:solidFill>
                <a:latin typeface="Lucida Bright"/>
                <a:ea typeface="Lucida Bright"/>
              </a:rPr>
              <a:t>CONCLUSION</a:t>
            </a:r>
          </a:p>
          <a:p>
            <a:pPr>
              <a:lnSpc>
                <a:spcPct val="100000"/>
              </a:lnSpc>
            </a:pPr>
            <a:endParaRPr dirty="0"/>
          </a:p>
        </p:txBody>
      </p:sp>
    </p:spTree>
  </p:cSld>
  <p:clrMapOvr>
    <a:masterClrMapping/>
  </p:clrMapOvr>
  <p:timing>
    <p:tnLst>
      <p:par>
        <p:cTn id="1" dur="indefinite" restart="never" nodeType="tmRoot">
          <p:childTnLst>
            <p:seq>
              <p:cTn id="2" nodeType="mainSeq">
                <p:childTnLst>
                  <p:par>
                    <p:cTn id="3"/>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TextShape 1"/>
          <p:cNvSpPr txBox="1"/>
          <p:nvPr/>
        </p:nvSpPr>
        <p:spPr>
          <a:xfrm>
            <a:off x="228600" y="0"/>
            <a:ext cx="8659440" cy="1066320"/>
          </a:xfrm>
          <a:prstGeom prst="rect">
            <a:avLst/>
          </a:prstGeom>
        </p:spPr>
        <p:txBody>
          <a:bodyPr anchor="b"/>
          <a:lstStyle/>
          <a:p>
            <a:pPr>
              <a:lnSpc>
                <a:spcPct val="100000"/>
              </a:lnSpc>
            </a:pPr>
            <a:r>
              <a:rPr lang="fr-FR" sz="3200" dirty="0">
                <a:solidFill>
                  <a:srgbClr val="5C7F92"/>
                </a:solidFill>
                <a:latin typeface="Lucida Bright"/>
                <a:ea typeface="Lucida Bright"/>
              </a:rPr>
              <a:t>A. Introduction</a:t>
            </a:r>
            <a:endParaRPr dirty="0"/>
          </a:p>
        </p:txBody>
      </p:sp>
      <p:sp>
        <p:nvSpPr>
          <p:cNvPr id="154" name="TextShape 2"/>
          <p:cNvSpPr txBox="1"/>
          <p:nvPr/>
        </p:nvSpPr>
        <p:spPr>
          <a:xfrm>
            <a:off x="228600" y="1090440"/>
            <a:ext cx="8659440" cy="5767200"/>
          </a:xfrm>
          <a:prstGeom prst="rect">
            <a:avLst/>
          </a:prstGeom>
        </p:spPr>
        <p:txBody>
          <a:bodyPr/>
          <a:lstStyle/>
          <a:p>
            <a:pPr>
              <a:lnSpc>
                <a:spcPct val="100000"/>
              </a:lnSpc>
            </a:pPr>
            <a:r>
              <a:rPr lang="en-US" sz="1200" b="1" dirty="0">
                <a:solidFill>
                  <a:srgbClr val="3095B4"/>
                </a:solidFill>
                <a:latin typeface="Lucida Bright"/>
                <a:ea typeface="Lucida Bright"/>
              </a:rPr>
              <a:t>	</a:t>
            </a:r>
            <a:r>
              <a:rPr lang="en-US" b="1" dirty="0">
                <a:solidFill>
                  <a:srgbClr val="3095B4"/>
                </a:solidFill>
                <a:latin typeface="Lucida Bright"/>
                <a:ea typeface="Lucida Bright"/>
              </a:rPr>
              <a:t>Pré-conception d’un SMR</a:t>
            </a:r>
            <a:endParaRPr dirty="0"/>
          </a:p>
          <a:p>
            <a:pPr>
              <a:lnSpc>
                <a:spcPct val="100000"/>
              </a:lnSpc>
            </a:pPr>
            <a:endParaRPr dirty="0"/>
          </a:p>
          <a:p>
            <a:pPr>
              <a:lnSpc>
                <a:spcPct val="100000"/>
              </a:lnSpc>
            </a:pPr>
            <a:r>
              <a:rPr lang="en-US" b="1" dirty="0" smtClean="0">
                <a:solidFill>
                  <a:srgbClr val="595959"/>
                </a:solidFill>
                <a:latin typeface="Lucida Sans Unicode"/>
                <a:ea typeface="Lucida Sans Unicode"/>
              </a:rPr>
              <a:t> </a:t>
            </a:r>
            <a:r>
              <a:rPr lang="en-US" b="1" u="sng" dirty="0">
                <a:solidFill>
                  <a:srgbClr val="595959"/>
                </a:solidFill>
                <a:latin typeface="Lucida Sans Unicode"/>
                <a:ea typeface="Lucida Sans Unicode"/>
              </a:rPr>
              <a:t>Contexte</a:t>
            </a:r>
            <a:r>
              <a:rPr lang="en-US" dirty="0">
                <a:solidFill>
                  <a:srgbClr val="595959"/>
                </a:solidFill>
                <a:latin typeface="Lucida Sans Unicode"/>
                <a:ea typeface="Lucida Sans Unicode"/>
              </a:rPr>
              <a:t>
</a:t>
            </a:r>
            <a:endParaRPr dirty="0"/>
          </a:p>
          <a:p>
            <a:pPr>
              <a:lnSpc>
                <a:spcPct val="100000"/>
              </a:lnSpc>
            </a:pPr>
            <a:r>
              <a:rPr lang="en-US" sz="1400" dirty="0">
                <a:solidFill>
                  <a:srgbClr val="595959"/>
                </a:solidFill>
                <a:latin typeface="Lucida Sans Unicode"/>
                <a:ea typeface="Lucida Sans Unicode"/>
              </a:rPr>
              <a:t>A partir des années 70, l’augmentation durable du prix du pétrole, </a:t>
            </a:r>
            <a:endParaRPr sz="1400" dirty="0"/>
          </a:p>
          <a:p>
            <a:pPr>
              <a:lnSpc>
                <a:spcPct val="100000"/>
              </a:lnSpc>
            </a:pPr>
            <a:r>
              <a:rPr lang="en-US" sz="1400" dirty="0">
                <a:solidFill>
                  <a:srgbClr val="595959"/>
                </a:solidFill>
                <a:latin typeface="Lucida Sans Unicode"/>
                <a:ea typeface="Lucida Sans Unicode"/>
              </a:rPr>
              <a:t>les objectifs de sécurité énergétique et les perspectives de plus en plus contraignantes de réduction des émissions de CO2 ont suscité une renaissance des nouveaux projets de constructions de centrales nucléaires.</a:t>
            </a:r>
            <a:endParaRPr sz="1400" dirty="0"/>
          </a:p>
          <a:p>
            <a:pPr>
              <a:lnSpc>
                <a:spcPct val="100000"/>
              </a:lnSpc>
            </a:pPr>
            <a:endParaRPr sz="1400" dirty="0"/>
          </a:p>
          <a:p>
            <a:pPr>
              <a:lnSpc>
                <a:spcPct val="100000"/>
              </a:lnSpc>
            </a:pPr>
            <a:r>
              <a:rPr lang="en-US" sz="1400" dirty="0">
                <a:solidFill>
                  <a:srgbClr val="595959"/>
                </a:solidFill>
                <a:latin typeface="Lucida Sans Unicode"/>
                <a:ea typeface="Lucida Sans Unicode"/>
              </a:rPr>
              <a:t>Cependant, le coût du capital et la sensibilité aux risques attachés au bon déroulement des projets, exacerbés à la suite de la crise financière, ont suscité un intérêt croissant pour des projets de SMR aux applications spécifiques (réacteur de recherche) et militaires (réacteur de propulsion navale</a:t>
            </a:r>
            <a:r>
              <a:rPr lang="en-US" sz="1400" dirty="0" smtClean="0">
                <a:solidFill>
                  <a:srgbClr val="595959"/>
                </a:solidFill>
                <a:latin typeface="Lucida Sans Unicode"/>
                <a:ea typeface="Lucida Sans Unicode"/>
              </a:rPr>
              <a:t>).</a:t>
            </a:r>
          </a:p>
          <a:p>
            <a:pPr>
              <a:lnSpc>
                <a:spcPct val="100000"/>
              </a:lnSpc>
            </a:pPr>
            <a:endParaRPr lang="en-US" sz="1400" dirty="0">
              <a:solidFill>
                <a:srgbClr val="595959"/>
              </a:solidFill>
              <a:latin typeface="Lucida Sans Unicode"/>
            </a:endParaRPr>
          </a:p>
          <a:p>
            <a:pPr>
              <a:lnSpc>
                <a:spcPct val="100000"/>
              </a:lnSpc>
            </a:pPr>
            <a:r>
              <a:rPr lang="en-US" sz="1400" dirty="0" smtClean="0">
                <a:solidFill>
                  <a:srgbClr val="595959"/>
                </a:solidFill>
                <a:latin typeface="Lucida Sans Unicode"/>
              </a:rPr>
              <a:t>Actuellement, </a:t>
            </a:r>
            <a:r>
              <a:rPr lang="en-US" sz="1400" dirty="0" smtClean="0">
                <a:solidFill>
                  <a:srgbClr val="595959"/>
                </a:solidFill>
                <a:latin typeface="Lucida Sans Unicode"/>
              </a:rPr>
              <a:t>plus de 45 concepts innovants sont à l’étude dans le monde</a:t>
            </a:r>
            <a:endParaRPr sz="1400" dirty="0"/>
          </a:p>
          <a:p>
            <a:pPr>
              <a:lnSpc>
                <a:spcPct val="100000"/>
              </a:lnSpc>
            </a:pPr>
            <a:endParaRPr lang="fr-FR" sz="1400" dirty="0" smtClean="0"/>
          </a:p>
          <a:p>
            <a:pPr>
              <a:lnSpc>
                <a:spcPct val="100000"/>
              </a:lnSpc>
            </a:pPr>
            <a:r>
              <a:rPr lang="en-US" sz="1400" dirty="0" smtClean="0">
                <a:solidFill>
                  <a:srgbClr val="595959"/>
                </a:solidFill>
                <a:latin typeface="Lucida Sans Unicode"/>
                <a:ea typeface="Lucida Sans Unicode"/>
              </a:rPr>
              <a:t>Selon </a:t>
            </a:r>
            <a:r>
              <a:rPr lang="en-US" sz="1400" dirty="0">
                <a:solidFill>
                  <a:srgbClr val="595959"/>
                </a:solidFill>
                <a:latin typeface="Lucida Sans Unicode"/>
                <a:ea typeface="Lucida Sans Unicode"/>
              </a:rPr>
              <a:t>l’AIEA, 45 à 96 SMR seront en fonctionnement d’ici 2030.</a:t>
            </a:r>
            <a:endParaRPr sz="1400" dirty="0"/>
          </a:p>
        </p:txBody>
      </p:sp>
    </p:spTree>
  </p:cSld>
  <p:clrMapOvr>
    <a:masterClrMapping/>
  </p:clrMapOvr>
  <p:timing>
    <p:tnLst>
      <p:par>
        <p:cTn id="1" dur="indefinite" restart="never" nodeType="tmRoot">
          <p:childTnLst>
            <p:seq>
              <p:cTn id="2" nodeType="mainSeq">
                <p:childTnLst>
                  <p:par>
                    <p:cTn id="3"/>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TextShape 1"/>
          <p:cNvSpPr txBox="1"/>
          <p:nvPr/>
        </p:nvSpPr>
        <p:spPr>
          <a:xfrm>
            <a:off x="228600" y="0"/>
            <a:ext cx="8659440" cy="1066320"/>
          </a:xfrm>
          <a:prstGeom prst="rect">
            <a:avLst/>
          </a:prstGeom>
        </p:spPr>
        <p:txBody>
          <a:bodyPr anchor="b"/>
          <a:lstStyle/>
          <a:p>
            <a:pPr>
              <a:lnSpc>
                <a:spcPct val="100000"/>
              </a:lnSpc>
            </a:pPr>
            <a:r>
              <a:rPr lang="fr-FR" sz="3200" dirty="0">
                <a:solidFill>
                  <a:srgbClr val="5C7F92"/>
                </a:solidFill>
                <a:latin typeface="Lucida Bright"/>
                <a:ea typeface="Lucida Bright"/>
              </a:rPr>
              <a:t>A. Introduction</a:t>
            </a:r>
            <a:endParaRPr dirty="0"/>
          </a:p>
        </p:txBody>
      </p:sp>
      <p:sp>
        <p:nvSpPr>
          <p:cNvPr id="156" name="TextShape 2"/>
          <p:cNvSpPr txBox="1"/>
          <p:nvPr/>
        </p:nvSpPr>
        <p:spPr>
          <a:xfrm>
            <a:off x="228600" y="1090440"/>
            <a:ext cx="8659440" cy="5767200"/>
          </a:xfrm>
          <a:prstGeom prst="rect">
            <a:avLst/>
          </a:prstGeom>
        </p:spPr>
        <p:txBody>
          <a:bodyPr/>
          <a:lstStyle/>
          <a:p>
            <a:pPr>
              <a:lnSpc>
                <a:spcPct val="100000"/>
              </a:lnSpc>
            </a:pPr>
            <a:r>
              <a:rPr lang="en-US" sz="1200" b="1" dirty="0">
                <a:solidFill>
                  <a:srgbClr val="3095B4"/>
                </a:solidFill>
                <a:latin typeface="Lucida Bright"/>
                <a:ea typeface="Lucida Bright"/>
              </a:rPr>
              <a:t>	</a:t>
            </a:r>
            <a:r>
              <a:rPr lang="en-US" b="1" dirty="0">
                <a:solidFill>
                  <a:srgbClr val="3095B4"/>
                </a:solidFill>
                <a:latin typeface="Lucida Bright"/>
                <a:ea typeface="Lucida Bright"/>
              </a:rPr>
              <a:t>Pré-conception d’un SMR</a:t>
            </a:r>
            <a:endParaRPr dirty="0"/>
          </a:p>
          <a:p>
            <a:pPr>
              <a:lnSpc>
                <a:spcPct val="100000"/>
              </a:lnSpc>
            </a:pPr>
            <a:endParaRPr dirty="0"/>
          </a:p>
          <a:p>
            <a:pPr>
              <a:lnSpc>
                <a:spcPct val="100000"/>
              </a:lnSpc>
            </a:pPr>
            <a:r>
              <a:rPr lang="en-US" b="1" dirty="0" smtClean="0">
                <a:solidFill>
                  <a:srgbClr val="595959"/>
                </a:solidFill>
                <a:latin typeface="Lucida Sans Unicode"/>
                <a:ea typeface="Lucida Sans Unicode"/>
              </a:rPr>
              <a:t> </a:t>
            </a:r>
            <a:r>
              <a:rPr lang="en-US" b="1" u="sng" dirty="0">
                <a:solidFill>
                  <a:srgbClr val="595959"/>
                </a:solidFill>
                <a:latin typeface="Lucida Sans Unicode"/>
                <a:ea typeface="Lucida Sans Unicode"/>
              </a:rPr>
              <a:t>Caractéristiques d’un SMR</a:t>
            </a:r>
            <a:r>
              <a:rPr lang="en-US" sz="1400" dirty="0">
                <a:solidFill>
                  <a:srgbClr val="595959"/>
                </a:solidFill>
                <a:latin typeface="Lucida Sans Unicode"/>
                <a:ea typeface="Lucida Sans Unicode"/>
              </a:rPr>
              <a:t>
</a:t>
            </a:r>
            <a:endParaRPr sz="1400" dirty="0"/>
          </a:p>
          <a:p>
            <a:pPr>
              <a:lnSpc>
                <a:spcPct val="100000"/>
              </a:lnSpc>
              <a:buFont typeface="Lucida Bright"/>
              <a:buChar char="●"/>
            </a:pPr>
            <a:r>
              <a:rPr lang="en-US" sz="1400" dirty="0">
                <a:solidFill>
                  <a:srgbClr val="595959"/>
                </a:solidFill>
                <a:latin typeface="Lucida Sans Unicode"/>
                <a:ea typeface="Lucida Sans Unicode"/>
              </a:rPr>
              <a:t>P&lt;300 </a:t>
            </a:r>
            <a:r>
              <a:rPr lang="en-US" sz="1400" dirty="0" smtClean="0">
                <a:solidFill>
                  <a:srgbClr val="595959"/>
                </a:solidFill>
                <a:latin typeface="Lucida Sans Unicode"/>
                <a:ea typeface="Lucida Sans Unicode"/>
              </a:rPr>
              <a:t>Mwé</a:t>
            </a:r>
          </a:p>
          <a:p>
            <a:pPr>
              <a:lnSpc>
                <a:spcPct val="100000"/>
              </a:lnSpc>
              <a:buFont typeface="Lucida Bright"/>
              <a:buChar char="●"/>
            </a:pPr>
            <a:endParaRPr sz="1400" dirty="0"/>
          </a:p>
          <a:p>
            <a:pPr>
              <a:lnSpc>
                <a:spcPct val="100000"/>
              </a:lnSpc>
              <a:buFont typeface="Lucida Bright"/>
              <a:buChar char="●"/>
            </a:pPr>
            <a:r>
              <a:rPr lang="en-US" sz="1400" dirty="0">
                <a:solidFill>
                  <a:srgbClr val="595959"/>
                </a:solidFill>
                <a:latin typeface="Lucida Sans Unicode"/>
                <a:ea typeface="Lucida Sans Unicode"/>
              </a:rPr>
              <a:t>Aspects financiers intéressants: délai de construction </a:t>
            </a:r>
            <a:r>
              <a:rPr lang="en-US" sz="1400" dirty="0" smtClean="0">
                <a:solidFill>
                  <a:srgbClr val="595959"/>
                </a:solidFill>
                <a:latin typeface="Lucida Sans Unicode"/>
                <a:ea typeface="Lucida Sans Unicode"/>
              </a:rPr>
              <a:t>réduit (environ 3 ans), </a:t>
            </a:r>
            <a:r>
              <a:rPr lang="en-US" sz="1400" dirty="0">
                <a:solidFill>
                  <a:srgbClr val="595959"/>
                </a:solidFill>
                <a:latin typeface="Lucida Sans Unicode"/>
                <a:ea typeface="Lucida Sans Unicode"/>
              </a:rPr>
              <a:t>investissement réparti, début de retour d'investissement plus rapide</a:t>
            </a:r>
            <a:r>
              <a:rPr lang="en-US" sz="1400" dirty="0" smtClean="0">
                <a:solidFill>
                  <a:srgbClr val="595959"/>
                </a:solidFill>
                <a:latin typeface="Lucida Sans Unicode"/>
                <a:ea typeface="Lucida Sans Unicode"/>
              </a:rPr>
              <a:t>.</a:t>
            </a:r>
          </a:p>
          <a:p>
            <a:pPr>
              <a:lnSpc>
                <a:spcPct val="100000"/>
              </a:lnSpc>
              <a:buFont typeface="Lucida Bright"/>
              <a:buChar char="●"/>
            </a:pPr>
            <a:endParaRPr sz="1400" dirty="0"/>
          </a:p>
          <a:p>
            <a:pPr>
              <a:lnSpc>
                <a:spcPct val="100000"/>
              </a:lnSpc>
              <a:buFont typeface="Lucida Bright"/>
              <a:buChar char="●"/>
            </a:pPr>
            <a:r>
              <a:rPr lang="en-US" sz="1400" dirty="0" smtClean="0">
                <a:solidFill>
                  <a:srgbClr val="595959"/>
                </a:solidFill>
                <a:latin typeface="Lucida Sans Unicode"/>
                <a:ea typeface="Lucida Sans Unicode"/>
              </a:rPr>
              <a:t>Co-génération </a:t>
            </a:r>
            <a:r>
              <a:rPr lang="en-US" sz="1400" dirty="0">
                <a:solidFill>
                  <a:srgbClr val="595959"/>
                </a:solidFill>
                <a:latin typeface="Lucida Sans Unicode"/>
                <a:ea typeface="Lucida Sans Unicode"/>
              </a:rPr>
              <a:t>possible: électricité-chauffage urbain et électricité-dessalement de l'eau</a:t>
            </a:r>
            <a:r>
              <a:rPr lang="en-US" sz="1400" dirty="0" smtClean="0">
                <a:solidFill>
                  <a:srgbClr val="595959"/>
                </a:solidFill>
                <a:latin typeface="Lucida Sans Unicode"/>
                <a:ea typeface="Lucida Sans Unicode"/>
              </a:rPr>
              <a:t>.</a:t>
            </a:r>
          </a:p>
          <a:p>
            <a:pPr>
              <a:lnSpc>
                <a:spcPct val="100000"/>
              </a:lnSpc>
              <a:buFont typeface="Lucida Bright"/>
              <a:buChar char="●"/>
            </a:pPr>
            <a:endParaRPr sz="1400" dirty="0"/>
          </a:p>
          <a:p>
            <a:pPr>
              <a:lnSpc>
                <a:spcPct val="100000"/>
              </a:lnSpc>
              <a:buFont typeface="Lucida Bright"/>
              <a:buChar char="●"/>
            </a:pPr>
            <a:r>
              <a:rPr lang="en-US" sz="1400" dirty="0">
                <a:solidFill>
                  <a:srgbClr val="595959"/>
                </a:solidFill>
                <a:latin typeface="Lucida Sans Unicode"/>
                <a:ea typeface="Lucida Sans Unicode"/>
              </a:rPr>
              <a:t>Réacteur plus </a:t>
            </a:r>
            <a:r>
              <a:rPr lang="en-US" sz="1400" dirty="0" smtClean="0">
                <a:solidFill>
                  <a:srgbClr val="595959"/>
                </a:solidFill>
                <a:latin typeface="Lucida Sans Unicode"/>
                <a:ea typeface="Lucida Sans Unicode"/>
              </a:rPr>
              <a:t>simple (générateur de vapeur intégré dans la cuve), </a:t>
            </a:r>
            <a:r>
              <a:rPr lang="en-US" sz="1400" dirty="0">
                <a:solidFill>
                  <a:srgbClr val="595959"/>
                </a:solidFill>
                <a:latin typeface="Lucida Sans Unicode"/>
                <a:ea typeface="Lucida Sans Unicode"/>
              </a:rPr>
              <a:t>sûreté passive (pas besoin d’intervention humaine), maintenance réduite, peut fournir de la chaleur et de l’électricité pendant des années sans rechargement de combustible</a:t>
            </a:r>
            <a:r>
              <a:rPr lang="en-US" sz="1400" dirty="0" smtClean="0">
                <a:solidFill>
                  <a:srgbClr val="595959"/>
                </a:solidFill>
                <a:latin typeface="Lucida Sans Unicode"/>
                <a:ea typeface="Lucida Sans Unicode"/>
              </a:rPr>
              <a:t>.</a:t>
            </a:r>
          </a:p>
          <a:p>
            <a:pPr>
              <a:lnSpc>
                <a:spcPct val="100000"/>
              </a:lnSpc>
              <a:buFont typeface="Lucida Bright"/>
              <a:buChar char="●"/>
            </a:pPr>
            <a:endParaRPr lang="en-US" sz="1400" dirty="0" smtClean="0">
              <a:solidFill>
                <a:srgbClr val="595959"/>
              </a:solidFill>
              <a:latin typeface="Lucida Sans Unicode"/>
              <a:ea typeface="Lucida Sans Unicode"/>
            </a:endParaRPr>
          </a:p>
          <a:p>
            <a:pPr>
              <a:lnSpc>
                <a:spcPct val="100000"/>
              </a:lnSpc>
              <a:buFont typeface="Lucida Bright"/>
              <a:buChar char="●"/>
            </a:pPr>
            <a:r>
              <a:rPr lang="en-US" sz="1400" dirty="0" smtClean="0">
                <a:solidFill>
                  <a:srgbClr val="595959"/>
                </a:solidFill>
                <a:latin typeface="Lucida Sans Unicode"/>
                <a:ea typeface="Lucida Sans Unicode"/>
              </a:rPr>
              <a:t>Aspects industriels intéressants: standardisation, modularisation, effet de série.</a:t>
            </a:r>
          </a:p>
          <a:p>
            <a:pPr>
              <a:lnSpc>
                <a:spcPct val="100000"/>
              </a:lnSpc>
              <a:buFont typeface="Lucida Bright"/>
              <a:buChar char="●"/>
            </a:pPr>
            <a:endParaRPr sz="1400" dirty="0"/>
          </a:p>
          <a:p>
            <a:pPr>
              <a:lnSpc>
                <a:spcPct val="100000"/>
              </a:lnSpc>
              <a:buFont typeface="Lucida Bright"/>
              <a:buChar char="●"/>
            </a:pPr>
            <a:r>
              <a:rPr lang="fr-FR" sz="1400" dirty="0" smtClean="0">
                <a:solidFill>
                  <a:srgbClr val="595959"/>
                </a:solidFill>
                <a:latin typeface="Lucida Sans Unicode"/>
                <a:ea typeface="Lucida Sans Unicode"/>
              </a:rPr>
              <a:t>Adaptés aux régions possédant un réseau haute tension peu développé et pour les régions </a:t>
            </a:r>
            <a:r>
              <a:rPr lang="fr-FR" sz="1400" dirty="0" smtClean="0">
                <a:solidFill>
                  <a:srgbClr val="595959"/>
                </a:solidFill>
                <a:latin typeface="Lucida Sans Unicode"/>
                <a:ea typeface="Lucida Sans Unicode"/>
              </a:rPr>
              <a:t>isolées</a:t>
            </a:r>
            <a:r>
              <a:rPr lang="fr-FR" sz="1400" dirty="0">
                <a:solidFill>
                  <a:srgbClr val="595959"/>
                </a:solidFill>
                <a:latin typeface="Lucida Sans Unicode"/>
                <a:ea typeface="Lucida Sans Unicode"/>
              </a:rPr>
              <a:t> </a:t>
            </a:r>
            <a:r>
              <a:rPr lang="fr-FR" sz="1400" dirty="0" smtClean="0">
                <a:solidFill>
                  <a:srgbClr val="595959"/>
                </a:solidFill>
                <a:latin typeface="Lucida Sans Unicode"/>
                <a:ea typeface="Lucida Sans Unicode"/>
              </a:rPr>
              <a:t>(nomadisme potentiel)</a:t>
            </a:r>
            <a:endParaRPr lang="fr-FR" sz="1400" dirty="0" smtClean="0">
              <a:solidFill>
                <a:srgbClr val="595959"/>
              </a:solidFill>
              <a:latin typeface="Lucida Sans Unicode"/>
              <a:ea typeface="Lucida Sans Unicode"/>
            </a:endParaRPr>
          </a:p>
          <a:p>
            <a:pPr>
              <a:lnSpc>
                <a:spcPct val="100000"/>
              </a:lnSpc>
              <a:buFont typeface="Lucida Bright"/>
              <a:buChar char="●"/>
            </a:pPr>
            <a:endParaRPr lang="fr-FR" sz="1400" dirty="0">
              <a:solidFill>
                <a:srgbClr val="595959"/>
              </a:solidFill>
              <a:latin typeface="Lucida Sans Unicode"/>
            </a:endParaRPr>
          </a:p>
          <a:p>
            <a:pPr>
              <a:lnSpc>
                <a:spcPct val="100000"/>
              </a:lnSpc>
              <a:buFont typeface="Lucida Bright"/>
              <a:buChar char="●"/>
            </a:pPr>
            <a:r>
              <a:rPr lang="fr-FR" sz="1400" dirty="0" smtClean="0">
                <a:solidFill>
                  <a:srgbClr val="595959"/>
                </a:solidFill>
                <a:latin typeface="Lucida Sans Unicode"/>
              </a:rPr>
              <a:t>Réacteur enterré</a:t>
            </a:r>
            <a:endParaRPr lang="fr-FR" sz="1400" dirty="0" smtClean="0"/>
          </a:p>
          <a:p>
            <a:pPr>
              <a:lnSpc>
                <a:spcPct val="100000"/>
              </a:lnSpc>
              <a:buFont typeface="Lucida Bright"/>
              <a:buChar char="●"/>
            </a:pPr>
            <a:endParaRPr dirty="0"/>
          </a:p>
        </p:txBody>
      </p:sp>
    </p:spTree>
  </p:cSld>
  <p:clrMapOvr>
    <a:masterClrMapping/>
  </p:clrMapOvr>
  <p:timing>
    <p:tnLst>
      <p:par>
        <p:cTn id="1" dur="indefinite" restart="never" nodeType="tmRoot">
          <p:childTnLst>
            <p:seq>
              <p:cTn id="2" nodeType="mainSeq">
                <p:childTnLst>
                  <p:par>
                    <p:cTn id="3"/>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TextShape 1"/>
          <p:cNvSpPr txBox="1"/>
          <p:nvPr/>
        </p:nvSpPr>
        <p:spPr>
          <a:xfrm>
            <a:off x="228600" y="0"/>
            <a:ext cx="8659440" cy="1066320"/>
          </a:xfrm>
          <a:prstGeom prst="rect">
            <a:avLst/>
          </a:prstGeom>
        </p:spPr>
        <p:txBody>
          <a:bodyPr anchor="b"/>
          <a:lstStyle/>
          <a:p>
            <a:pPr>
              <a:lnSpc>
                <a:spcPct val="100000"/>
              </a:lnSpc>
            </a:pPr>
            <a:r>
              <a:rPr lang="fr-FR" sz="3200" dirty="0">
                <a:solidFill>
                  <a:srgbClr val="5C7F92"/>
                </a:solidFill>
                <a:latin typeface="Lucida Bright"/>
                <a:ea typeface="Lucida Bright"/>
              </a:rPr>
              <a:t>A. Introduction</a:t>
            </a:r>
            <a:endParaRPr dirty="0"/>
          </a:p>
        </p:txBody>
      </p:sp>
      <p:sp>
        <p:nvSpPr>
          <p:cNvPr id="158" name="TextShape 2"/>
          <p:cNvSpPr txBox="1"/>
          <p:nvPr/>
        </p:nvSpPr>
        <p:spPr>
          <a:xfrm>
            <a:off x="228600" y="1090440"/>
            <a:ext cx="8659440" cy="5767200"/>
          </a:xfrm>
          <a:prstGeom prst="rect">
            <a:avLst/>
          </a:prstGeom>
        </p:spPr>
        <p:txBody>
          <a:bodyPr/>
          <a:lstStyle/>
          <a:p>
            <a:pPr>
              <a:lnSpc>
                <a:spcPct val="100000"/>
              </a:lnSpc>
            </a:pPr>
            <a:r>
              <a:rPr lang="en-US" sz="1200" b="1" dirty="0">
                <a:solidFill>
                  <a:srgbClr val="3095B4"/>
                </a:solidFill>
                <a:latin typeface="Lucida Bright"/>
                <a:ea typeface="Lucida Bright"/>
              </a:rPr>
              <a:t>	</a:t>
            </a:r>
            <a:r>
              <a:rPr lang="en-US" b="1" dirty="0">
                <a:solidFill>
                  <a:srgbClr val="3095B4"/>
                </a:solidFill>
                <a:latin typeface="Lucida Bright"/>
                <a:ea typeface="Lucida Bright"/>
              </a:rPr>
              <a:t>Pré-conception d’un SMR</a:t>
            </a:r>
            <a:endParaRPr dirty="0"/>
          </a:p>
          <a:p>
            <a:pPr>
              <a:lnSpc>
                <a:spcPct val="100000"/>
              </a:lnSpc>
            </a:pPr>
            <a:endParaRPr dirty="0"/>
          </a:p>
          <a:p>
            <a:pPr>
              <a:lnSpc>
                <a:spcPct val="100000"/>
              </a:lnSpc>
            </a:pPr>
            <a:r>
              <a:rPr lang="en-US" b="1" u="sng" dirty="0" smtClean="0">
                <a:solidFill>
                  <a:srgbClr val="595959"/>
                </a:solidFill>
                <a:latin typeface="Lucida Sans Unicode"/>
                <a:ea typeface="Lucida Sans Unicode"/>
              </a:rPr>
              <a:t>Choix </a:t>
            </a:r>
            <a:r>
              <a:rPr lang="en-US" b="1" u="sng" dirty="0">
                <a:solidFill>
                  <a:srgbClr val="595959"/>
                </a:solidFill>
                <a:latin typeface="Lucida Sans Unicode"/>
                <a:ea typeface="Lucida Sans Unicode"/>
              </a:rPr>
              <a:t>du combustible</a:t>
            </a:r>
            <a:endParaRPr dirty="0"/>
          </a:p>
          <a:p>
            <a:pPr>
              <a:lnSpc>
                <a:spcPct val="100000"/>
              </a:lnSpc>
            </a:pPr>
            <a:endParaRPr dirty="0"/>
          </a:p>
          <a:p>
            <a:pPr>
              <a:lnSpc>
                <a:spcPct val="100000"/>
              </a:lnSpc>
            </a:pPr>
            <a:r>
              <a:rPr lang="fr-FR" dirty="0" smtClean="0"/>
              <a:t>Objectif: determiner le combustible et comment ces vecteurs Pu peuvent </a:t>
            </a:r>
            <a:r>
              <a:rPr lang="fr-FR" dirty="0"/>
              <a:t>é</a:t>
            </a:r>
            <a:r>
              <a:rPr lang="fr-FR" dirty="0" smtClean="0"/>
              <a:t>voluer au du cours du temps jusqu’à leur chargement dans le SMR</a:t>
            </a:r>
          </a:p>
          <a:p>
            <a:pPr>
              <a:lnSpc>
                <a:spcPct val="100000"/>
              </a:lnSpc>
            </a:pPr>
            <a:endParaRPr lang="fr-FR" dirty="0"/>
          </a:p>
          <a:p>
            <a:pPr>
              <a:lnSpc>
                <a:spcPct val="100000"/>
              </a:lnSpc>
            </a:pPr>
            <a:r>
              <a:rPr lang="fr-FR" dirty="0" smtClean="0"/>
              <a:t>Necessité de laisser refroidir le combustible pour que le Pu241 (fissile) disparaisse car sa durée de vie est relativement </a:t>
            </a:r>
            <a:r>
              <a:rPr lang="fr-FR" dirty="0" smtClean="0"/>
              <a:t>faible</a:t>
            </a:r>
          </a:p>
          <a:p>
            <a:pPr>
              <a:lnSpc>
                <a:spcPct val="100000"/>
              </a:lnSpc>
            </a:pPr>
            <a:endParaRPr lang="fr-FR" dirty="0"/>
          </a:p>
          <a:p>
            <a:pPr>
              <a:lnSpc>
                <a:spcPct val="100000"/>
              </a:lnSpc>
            </a:pPr>
            <a:endParaRPr lang="fr-FR" dirty="0" smtClean="0"/>
          </a:p>
          <a:p>
            <a:pPr>
              <a:lnSpc>
                <a:spcPct val="100000"/>
              </a:lnSpc>
            </a:pPr>
            <a:endParaRPr lang="fr-FR" dirty="0" smtClean="0"/>
          </a:p>
        </p:txBody>
      </p:sp>
    </p:spTree>
  </p:cSld>
  <p:clrMapOvr>
    <a:masterClrMapping/>
  </p:clrMapOvr>
  <p:timing>
    <p:tnLst>
      <p:par>
        <p:cTn id="1" dur="indefinite" restart="never" nodeType="tmRoot">
          <p:childTnLst>
            <p:seq>
              <p:cTn id="2" nodeType="mainSeq">
                <p:childTnLst>
                  <p:par>
                    <p:cTn id="3"/>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 name="TextShape 1"/>
          <p:cNvSpPr txBox="1"/>
          <p:nvPr/>
        </p:nvSpPr>
        <p:spPr>
          <a:xfrm>
            <a:off x="228600" y="0"/>
            <a:ext cx="8659440" cy="1066320"/>
          </a:xfrm>
          <a:prstGeom prst="rect">
            <a:avLst/>
          </a:prstGeom>
        </p:spPr>
        <p:txBody>
          <a:bodyPr anchor="b"/>
          <a:lstStyle/>
          <a:p>
            <a:pPr>
              <a:lnSpc>
                <a:spcPct val="100000"/>
              </a:lnSpc>
            </a:pPr>
            <a:r>
              <a:rPr lang="fr-FR" sz="3200" dirty="0">
                <a:solidFill>
                  <a:srgbClr val="5C7F92"/>
                </a:solidFill>
                <a:latin typeface="Lucida Bright"/>
                <a:ea typeface="Lucida Bright"/>
              </a:rPr>
              <a:t>A. Introduction</a:t>
            </a:r>
            <a:endParaRPr dirty="0"/>
          </a:p>
        </p:txBody>
      </p:sp>
      <p:sp>
        <p:nvSpPr>
          <p:cNvPr id="160" name="TextShape 2"/>
          <p:cNvSpPr txBox="1"/>
          <p:nvPr/>
        </p:nvSpPr>
        <p:spPr>
          <a:xfrm>
            <a:off x="228600" y="1090440"/>
            <a:ext cx="8659440" cy="5767200"/>
          </a:xfrm>
          <a:prstGeom prst="rect">
            <a:avLst/>
          </a:prstGeom>
        </p:spPr>
        <p:txBody>
          <a:bodyPr/>
          <a:lstStyle/>
          <a:p>
            <a:pPr>
              <a:lnSpc>
                <a:spcPct val="100000"/>
              </a:lnSpc>
            </a:pPr>
            <a:r>
              <a:rPr lang="en-US" sz="1200" b="1" dirty="0">
                <a:solidFill>
                  <a:srgbClr val="3095B4"/>
                </a:solidFill>
                <a:latin typeface="Lucida Bright"/>
                <a:ea typeface="Lucida Bright"/>
              </a:rPr>
              <a:t>	</a:t>
            </a:r>
            <a:r>
              <a:rPr lang="en-US" b="1" dirty="0">
                <a:solidFill>
                  <a:srgbClr val="3095B4"/>
                </a:solidFill>
                <a:latin typeface="Lucida Bright"/>
                <a:ea typeface="Lucida Bright"/>
              </a:rPr>
              <a:t>Pré-conception d’un SMR</a:t>
            </a:r>
            <a:endParaRPr dirty="0"/>
          </a:p>
          <a:p>
            <a:pPr>
              <a:lnSpc>
                <a:spcPct val="100000"/>
              </a:lnSpc>
            </a:pPr>
            <a:endParaRPr dirty="0"/>
          </a:p>
          <a:p>
            <a:pPr>
              <a:lnSpc>
                <a:spcPct val="100000"/>
              </a:lnSpc>
            </a:pPr>
            <a:r>
              <a:rPr lang="en-US" b="1" u="sng" dirty="0" smtClean="0">
                <a:solidFill>
                  <a:srgbClr val="595959"/>
                </a:solidFill>
                <a:latin typeface="Lucida Sans Unicode"/>
                <a:ea typeface="Lucida Sans Unicode"/>
              </a:rPr>
              <a:t>Vecteurs </a:t>
            </a:r>
            <a:r>
              <a:rPr lang="en-US" b="1" u="sng" dirty="0">
                <a:solidFill>
                  <a:srgbClr val="595959"/>
                </a:solidFill>
                <a:latin typeface="Lucida Sans Unicode"/>
                <a:ea typeface="Lucida Sans Unicode"/>
              </a:rPr>
              <a:t>Pu existants</a:t>
            </a:r>
            <a:endParaRPr dirty="0"/>
          </a:p>
          <a:p>
            <a:pPr>
              <a:lnSpc>
                <a:spcPct val="100000"/>
              </a:lnSpc>
            </a:pPr>
            <a:endParaRPr dirty="0"/>
          </a:p>
        </p:txBody>
      </p:sp>
      <p:pic>
        <p:nvPicPr>
          <p:cNvPr id="161" name="Picture 2"/>
          <p:cNvPicPr/>
          <p:nvPr/>
        </p:nvPicPr>
        <p:blipFill>
          <a:blip r:embed="rId2"/>
          <a:stretch>
            <a:fillRect/>
          </a:stretch>
        </p:blipFill>
        <p:spPr>
          <a:xfrm>
            <a:off x="914400" y="2377440"/>
            <a:ext cx="5688360" cy="4104000"/>
          </a:xfrm>
          <a:prstGeom prst="rect">
            <a:avLst/>
          </a:prstGeom>
        </p:spPr>
      </p:pic>
    </p:spTree>
  </p:cSld>
  <p:clrMapOvr>
    <a:masterClrMapping/>
  </p:clrMapOvr>
  <p:timing>
    <p:tnLst>
      <p:par>
        <p:cTn id="1" dur="indefinite" restart="never" nodeType="tmRoot">
          <p:childTnLst>
            <p:seq>
              <p:cTn id="2" nodeType="mainSeq">
                <p:childTnLst>
                  <p:par>
                    <p:cTn id="3"/>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 name="TextShape 1"/>
          <p:cNvSpPr txBox="1"/>
          <p:nvPr/>
        </p:nvSpPr>
        <p:spPr>
          <a:xfrm>
            <a:off x="228600" y="0"/>
            <a:ext cx="8659440" cy="1066320"/>
          </a:xfrm>
          <a:prstGeom prst="rect">
            <a:avLst/>
          </a:prstGeom>
        </p:spPr>
        <p:txBody>
          <a:bodyPr anchor="b"/>
          <a:lstStyle/>
          <a:p>
            <a:pPr>
              <a:lnSpc>
                <a:spcPct val="100000"/>
              </a:lnSpc>
            </a:pPr>
            <a:r>
              <a:rPr lang="fr-FR" sz="3200" dirty="0">
                <a:solidFill>
                  <a:srgbClr val="5C7F92"/>
                </a:solidFill>
                <a:latin typeface="Lucida Bright"/>
                <a:ea typeface="Lucida Bright"/>
              </a:rPr>
              <a:t>A. Introduction</a:t>
            </a:r>
            <a:endParaRPr dirty="0"/>
          </a:p>
        </p:txBody>
      </p:sp>
      <p:sp>
        <p:nvSpPr>
          <p:cNvPr id="163" name="TextShape 2"/>
          <p:cNvSpPr txBox="1"/>
          <p:nvPr/>
        </p:nvSpPr>
        <p:spPr>
          <a:xfrm>
            <a:off x="228600" y="1090440"/>
            <a:ext cx="8659440" cy="5767200"/>
          </a:xfrm>
          <a:prstGeom prst="rect">
            <a:avLst/>
          </a:prstGeom>
        </p:spPr>
        <p:txBody>
          <a:bodyPr/>
          <a:lstStyle/>
          <a:p>
            <a:pPr>
              <a:lnSpc>
                <a:spcPct val="100000"/>
              </a:lnSpc>
            </a:pPr>
            <a:r>
              <a:rPr lang="en-US" sz="1200" b="1" dirty="0">
                <a:solidFill>
                  <a:srgbClr val="3095B4"/>
                </a:solidFill>
                <a:latin typeface="Lucida Bright"/>
                <a:ea typeface="Lucida Bright"/>
              </a:rPr>
              <a:t>	</a:t>
            </a:r>
            <a:r>
              <a:rPr lang="en-US" b="1" dirty="0">
                <a:solidFill>
                  <a:srgbClr val="3095B4"/>
                </a:solidFill>
                <a:latin typeface="Lucida Bright"/>
                <a:ea typeface="Lucida Bright"/>
              </a:rPr>
              <a:t>Pré-conception d’un SMR</a:t>
            </a:r>
            <a:endParaRPr dirty="0"/>
          </a:p>
          <a:p>
            <a:pPr>
              <a:lnSpc>
                <a:spcPct val="100000"/>
              </a:lnSpc>
            </a:pPr>
            <a:endParaRPr dirty="0"/>
          </a:p>
          <a:p>
            <a:pPr>
              <a:lnSpc>
                <a:spcPct val="100000"/>
              </a:lnSpc>
            </a:pPr>
            <a:r>
              <a:rPr lang="en-US" b="1" u="sng" dirty="0" smtClean="0">
                <a:solidFill>
                  <a:srgbClr val="595959"/>
                </a:solidFill>
                <a:latin typeface="Lucida Sans Unicode"/>
                <a:ea typeface="Lucida Sans Unicode"/>
              </a:rPr>
              <a:t>Vecteurs </a:t>
            </a:r>
            <a:r>
              <a:rPr lang="en-US" b="1" u="sng" dirty="0">
                <a:solidFill>
                  <a:srgbClr val="595959"/>
                </a:solidFill>
                <a:latin typeface="Lucida Sans Unicode"/>
                <a:ea typeface="Lucida Sans Unicode"/>
              </a:rPr>
              <a:t>Pu existants</a:t>
            </a:r>
            <a:endParaRPr dirty="0"/>
          </a:p>
          <a:p>
            <a:pPr>
              <a:lnSpc>
                <a:spcPct val="100000"/>
              </a:lnSpc>
            </a:pPr>
            <a:endParaRPr dirty="0"/>
          </a:p>
          <a:p>
            <a:pPr>
              <a:lnSpc>
                <a:spcPct val="100000"/>
              </a:lnSpc>
            </a:pPr>
            <a:r>
              <a:rPr lang="en-US" sz="1400" dirty="0">
                <a:solidFill>
                  <a:srgbClr val="595959"/>
                </a:solidFill>
                <a:latin typeface="Lucida Sans Unicode"/>
                <a:ea typeface="Lucida Sans Unicode"/>
              </a:rPr>
              <a:t>Le tableau ci-dessus précise dans sa première partie les compositions isotopiques du plutonium issu du retraitement d'assemblages de combustible UO2 pour réacteur à eau pressurisée en fonction de l'enrichissement initial du combustible en uranium 235 et du taux de combustion atteint par le combustible.</a:t>
            </a:r>
            <a:endParaRPr sz="1400" dirty="0"/>
          </a:p>
          <a:p>
            <a:pPr>
              <a:lnSpc>
                <a:spcPct val="100000"/>
              </a:lnSpc>
            </a:pPr>
            <a:endParaRPr sz="1400" dirty="0"/>
          </a:p>
          <a:p>
            <a:pPr>
              <a:lnSpc>
                <a:spcPct val="100000"/>
              </a:lnSpc>
            </a:pPr>
            <a:r>
              <a:rPr lang="en-US" sz="1400" dirty="0">
                <a:solidFill>
                  <a:srgbClr val="595959"/>
                </a:solidFill>
                <a:latin typeface="Lucida Sans Unicode"/>
                <a:ea typeface="Lucida Sans Unicode"/>
              </a:rPr>
              <a:t>Le tableau précise dans sa seconde partie les teneurs massiques totales nominales en plutonium permettant d'atteindre le même taux de combustion qu'un assemblage UO2 enrichi en masse à 3.70% en uranium 235 et donc de compenser la diminution de la qualité du plutonium.</a:t>
            </a:r>
            <a:endParaRPr sz="1400" dirty="0"/>
          </a:p>
          <a:p>
            <a:pPr>
              <a:lnSpc>
                <a:spcPct val="100000"/>
              </a:lnSpc>
            </a:pPr>
            <a:endParaRPr dirty="0"/>
          </a:p>
        </p:txBody>
      </p:sp>
    </p:spTree>
  </p:cSld>
  <p:clrMapOvr>
    <a:masterClrMapping/>
  </p:clrMapOvr>
  <p:timing>
    <p:tnLst>
      <p:par>
        <p:cTn id="1" dur="indefinite" restart="never" nodeType="tmRoot">
          <p:childTnLst>
            <p:seq>
              <p:cTn id="2" nodeType="mainSeq">
                <p:childTnLst>
                  <p:par>
                    <p:cTn id="3"/>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TextShape 1"/>
          <p:cNvSpPr txBox="1"/>
          <p:nvPr/>
        </p:nvSpPr>
        <p:spPr>
          <a:xfrm>
            <a:off x="228600" y="0"/>
            <a:ext cx="8659440" cy="1066320"/>
          </a:xfrm>
          <a:prstGeom prst="rect">
            <a:avLst/>
          </a:prstGeom>
        </p:spPr>
        <p:txBody>
          <a:bodyPr anchor="b"/>
          <a:lstStyle/>
          <a:p>
            <a:pPr>
              <a:lnSpc>
                <a:spcPct val="100000"/>
              </a:lnSpc>
            </a:pPr>
            <a:r>
              <a:rPr lang="fr-FR" sz="3200" dirty="0">
                <a:solidFill>
                  <a:srgbClr val="5C7F92"/>
                </a:solidFill>
                <a:latin typeface="Lucida Bright"/>
                <a:ea typeface="Lucida Bright"/>
              </a:rPr>
              <a:t>A. Introduction</a:t>
            </a:r>
            <a:endParaRPr dirty="0"/>
          </a:p>
        </p:txBody>
      </p:sp>
      <p:sp>
        <p:nvSpPr>
          <p:cNvPr id="165" name="TextShape 2"/>
          <p:cNvSpPr txBox="1"/>
          <p:nvPr/>
        </p:nvSpPr>
        <p:spPr>
          <a:xfrm>
            <a:off x="228600" y="1090440"/>
            <a:ext cx="8659440" cy="5767200"/>
          </a:xfrm>
          <a:prstGeom prst="rect">
            <a:avLst/>
          </a:prstGeom>
        </p:spPr>
        <p:txBody>
          <a:bodyPr/>
          <a:lstStyle/>
          <a:p>
            <a:pPr>
              <a:lnSpc>
                <a:spcPct val="100000"/>
              </a:lnSpc>
            </a:pPr>
            <a:r>
              <a:rPr lang="en-US" sz="1200" b="1" dirty="0">
                <a:solidFill>
                  <a:srgbClr val="3095B4"/>
                </a:solidFill>
                <a:latin typeface="Lucida Bright"/>
                <a:ea typeface="Lucida Bright"/>
              </a:rPr>
              <a:t>	</a:t>
            </a:r>
            <a:r>
              <a:rPr lang="en-US" b="1" dirty="0">
                <a:solidFill>
                  <a:srgbClr val="3095B4"/>
                </a:solidFill>
                <a:latin typeface="Lucida Bright"/>
                <a:ea typeface="Lucida Bright"/>
              </a:rPr>
              <a:t>Pré-conception d’un SMR</a:t>
            </a:r>
            <a:endParaRPr dirty="0"/>
          </a:p>
          <a:p>
            <a:pPr>
              <a:lnSpc>
                <a:spcPct val="100000"/>
              </a:lnSpc>
            </a:pPr>
            <a:endParaRPr dirty="0"/>
          </a:p>
          <a:p>
            <a:pPr>
              <a:lnSpc>
                <a:spcPct val="100000"/>
              </a:lnSpc>
            </a:pPr>
            <a:r>
              <a:rPr lang="en-US" b="1" u="sng" dirty="0" smtClean="0">
                <a:solidFill>
                  <a:srgbClr val="595959"/>
                </a:solidFill>
                <a:latin typeface="Lucida Sans Unicode"/>
                <a:ea typeface="Lucida Sans Unicode"/>
              </a:rPr>
              <a:t>Vecteurs </a:t>
            </a:r>
            <a:r>
              <a:rPr lang="en-US" b="1" u="sng" dirty="0">
                <a:solidFill>
                  <a:srgbClr val="595959"/>
                </a:solidFill>
                <a:latin typeface="Lucida Sans Unicode"/>
                <a:ea typeface="Lucida Sans Unicode"/>
              </a:rPr>
              <a:t>Pu existants</a:t>
            </a:r>
            <a:endParaRPr dirty="0"/>
          </a:p>
          <a:p>
            <a:pPr>
              <a:lnSpc>
                <a:spcPct val="100000"/>
              </a:lnSpc>
            </a:pPr>
            <a:endParaRPr dirty="0"/>
          </a:p>
          <a:p>
            <a:pPr>
              <a:lnSpc>
                <a:spcPct val="100000"/>
              </a:lnSpc>
            </a:pPr>
            <a:r>
              <a:rPr lang="en-US" sz="1400" dirty="0">
                <a:solidFill>
                  <a:srgbClr val="595959"/>
                </a:solidFill>
                <a:latin typeface="Lucida Sans Unicode"/>
                <a:ea typeface="Lucida Sans Unicode"/>
              </a:rPr>
              <a:t>Vecteur Pu issu d'un REP et du 4S Toshiba</a:t>
            </a:r>
            <a:endParaRPr sz="1400" dirty="0"/>
          </a:p>
          <a:p>
            <a:pPr>
              <a:lnSpc>
                <a:spcPct val="100000"/>
              </a:lnSpc>
            </a:pPr>
            <a:endParaRPr sz="1400" dirty="0"/>
          </a:p>
          <a:p>
            <a:pPr>
              <a:lnSpc>
                <a:spcPct val="100000"/>
              </a:lnSpc>
            </a:pPr>
            <a:endParaRPr lang="en-US" sz="1400" dirty="0" smtClean="0">
              <a:solidFill>
                <a:srgbClr val="595959"/>
              </a:solidFill>
              <a:latin typeface="Lucida Sans Unicode"/>
            </a:endParaRPr>
          </a:p>
          <a:p>
            <a:pPr>
              <a:lnSpc>
                <a:spcPct val="100000"/>
              </a:lnSpc>
            </a:pPr>
            <a:endParaRPr lang="en-US" sz="1400" dirty="0">
              <a:solidFill>
                <a:srgbClr val="595959"/>
              </a:solidFill>
              <a:latin typeface="Lucida Sans Unicode"/>
            </a:endParaRPr>
          </a:p>
          <a:p>
            <a:pPr>
              <a:lnSpc>
                <a:spcPct val="100000"/>
              </a:lnSpc>
            </a:pPr>
            <a:endParaRPr lang="en-US" sz="1400" dirty="0" smtClean="0">
              <a:solidFill>
                <a:srgbClr val="595959"/>
              </a:solidFill>
              <a:latin typeface="Lucida Sans Unicode"/>
            </a:endParaRPr>
          </a:p>
          <a:p>
            <a:pPr>
              <a:lnSpc>
                <a:spcPct val="100000"/>
              </a:lnSpc>
            </a:pPr>
            <a:endParaRPr lang="en-US" sz="1400" dirty="0">
              <a:solidFill>
                <a:srgbClr val="595959"/>
              </a:solidFill>
              <a:latin typeface="Lucida Sans Unicode"/>
            </a:endParaRPr>
          </a:p>
          <a:p>
            <a:pPr>
              <a:lnSpc>
                <a:spcPct val="100000"/>
              </a:lnSpc>
            </a:pPr>
            <a:endParaRPr lang="en-US" sz="1400" dirty="0" smtClean="0">
              <a:solidFill>
                <a:srgbClr val="595959"/>
              </a:solidFill>
              <a:latin typeface="Lucida Sans Unicode"/>
            </a:endParaRPr>
          </a:p>
          <a:p>
            <a:pPr>
              <a:lnSpc>
                <a:spcPct val="100000"/>
              </a:lnSpc>
            </a:pPr>
            <a:endParaRPr lang="en-US" sz="1400" dirty="0">
              <a:solidFill>
                <a:srgbClr val="595959"/>
              </a:solidFill>
              <a:latin typeface="Lucida Sans Unicode"/>
            </a:endParaRPr>
          </a:p>
          <a:p>
            <a:pPr>
              <a:lnSpc>
                <a:spcPct val="100000"/>
              </a:lnSpc>
            </a:pPr>
            <a:endParaRPr lang="en-US" sz="1400" dirty="0" smtClean="0">
              <a:solidFill>
                <a:srgbClr val="595959"/>
              </a:solidFill>
              <a:latin typeface="Lucida Sans Unicode"/>
            </a:endParaRPr>
          </a:p>
          <a:p>
            <a:pPr>
              <a:lnSpc>
                <a:spcPct val="100000"/>
              </a:lnSpc>
            </a:pPr>
            <a:endParaRPr lang="en-US" sz="1400" dirty="0">
              <a:solidFill>
                <a:srgbClr val="595959"/>
              </a:solidFill>
              <a:latin typeface="Lucida Sans Unicode"/>
            </a:endParaRPr>
          </a:p>
          <a:p>
            <a:pPr>
              <a:lnSpc>
                <a:spcPct val="100000"/>
              </a:lnSpc>
            </a:pPr>
            <a:endParaRPr lang="en-US" sz="1400" dirty="0" smtClean="0">
              <a:solidFill>
                <a:srgbClr val="595959"/>
              </a:solidFill>
              <a:latin typeface="Lucida Sans Unicode"/>
            </a:endParaRPr>
          </a:p>
          <a:p>
            <a:pPr>
              <a:lnSpc>
                <a:spcPct val="100000"/>
              </a:lnSpc>
            </a:pPr>
            <a:endParaRPr lang="en-US" sz="1400" dirty="0">
              <a:solidFill>
                <a:srgbClr val="595959"/>
              </a:solidFill>
              <a:latin typeface="Lucida Sans Unicode"/>
            </a:endParaRPr>
          </a:p>
          <a:p>
            <a:pPr>
              <a:lnSpc>
                <a:spcPct val="100000"/>
              </a:lnSpc>
            </a:pPr>
            <a:endParaRPr lang="en-US" sz="1400" dirty="0" smtClean="0">
              <a:solidFill>
                <a:srgbClr val="595959"/>
              </a:solidFill>
              <a:latin typeface="Lucida Sans Unicode"/>
            </a:endParaRPr>
          </a:p>
          <a:p>
            <a:pPr>
              <a:lnSpc>
                <a:spcPct val="100000"/>
              </a:lnSpc>
            </a:pPr>
            <a:endParaRPr lang="en-US" sz="1400" dirty="0">
              <a:solidFill>
                <a:srgbClr val="595959"/>
              </a:solidFill>
              <a:latin typeface="Lucida Sans Unicode"/>
            </a:endParaRPr>
          </a:p>
          <a:p>
            <a:pPr>
              <a:lnSpc>
                <a:spcPct val="100000"/>
              </a:lnSpc>
            </a:pPr>
            <a:endParaRPr lang="en-US" sz="1400" dirty="0">
              <a:solidFill>
                <a:srgbClr val="595959"/>
              </a:solidFill>
              <a:latin typeface="Lucida Sans Unicode"/>
            </a:endParaRPr>
          </a:p>
          <a:p>
            <a:pPr>
              <a:lnSpc>
                <a:spcPct val="100000"/>
              </a:lnSpc>
            </a:pPr>
            <a:r>
              <a:rPr lang="en-US" sz="1400" dirty="0" smtClean="0">
                <a:solidFill>
                  <a:srgbClr val="595959"/>
                </a:solidFill>
                <a:latin typeface="Lucida Sans Unicode"/>
              </a:rPr>
              <a:t>Pu238: fertile; demi-vie: 88 ans</a:t>
            </a:r>
          </a:p>
          <a:p>
            <a:pPr>
              <a:lnSpc>
                <a:spcPct val="100000"/>
              </a:lnSpc>
            </a:pPr>
            <a:r>
              <a:rPr lang="en-US" sz="1400" dirty="0" smtClean="0">
                <a:solidFill>
                  <a:srgbClr val="595959"/>
                </a:solidFill>
                <a:latin typeface="Lucida Sans Unicode"/>
              </a:rPr>
              <a:t>Pu239: fissile; demi-vie: 24000 ans</a:t>
            </a:r>
          </a:p>
          <a:p>
            <a:pPr>
              <a:lnSpc>
                <a:spcPct val="100000"/>
              </a:lnSpc>
            </a:pPr>
            <a:r>
              <a:rPr lang="en-US" sz="1400" dirty="0" smtClean="0">
                <a:solidFill>
                  <a:srgbClr val="595959"/>
                </a:solidFill>
                <a:latin typeface="Lucida Sans Unicode"/>
              </a:rPr>
              <a:t>Pu240: fertile; demi-vie: 6560 ans</a:t>
            </a:r>
          </a:p>
          <a:p>
            <a:pPr>
              <a:lnSpc>
                <a:spcPct val="100000"/>
              </a:lnSpc>
            </a:pPr>
            <a:r>
              <a:rPr lang="en-US" sz="1400" dirty="0" smtClean="0">
                <a:solidFill>
                  <a:srgbClr val="595959"/>
                </a:solidFill>
                <a:latin typeface="Lucida Sans Unicode"/>
              </a:rPr>
              <a:t>Pu241: fissile; demi-vie: 14,4 ans</a:t>
            </a:r>
          </a:p>
          <a:p>
            <a:pPr>
              <a:lnSpc>
                <a:spcPct val="100000"/>
              </a:lnSpc>
            </a:pPr>
            <a:r>
              <a:rPr lang="en-US" sz="1400" dirty="0" smtClean="0">
                <a:solidFill>
                  <a:srgbClr val="595959"/>
                </a:solidFill>
                <a:latin typeface="Lucida Sans Unicode"/>
              </a:rPr>
              <a:t>Pu242: fertile; demi-vie: 374000 ans</a:t>
            </a:r>
          </a:p>
          <a:p>
            <a:pPr>
              <a:lnSpc>
                <a:spcPct val="100000"/>
              </a:lnSpc>
            </a:pPr>
            <a:r>
              <a:rPr lang="en-US" sz="1400" dirty="0" smtClean="0">
                <a:solidFill>
                  <a:srgbClr val="595959"/>
                </a:solidFill>
                <a:latin typeface="Lucida Sans Unicode"/>
              </a:rPr>
              <a:t>Am241fissile; demi-vie: 432,2 ans</a:t>
            </a:r>
            <a:endParaRPr sz="1400" dirty="0"/>
          </a:p>
        </p:txBody>
      </p:sp>
      <p:graphicFrame>
        <p:nvGraphicFramePr>
          <p:cNvPr id="4" name="Tableau 3"/>
          <p:cNvGraphicFramePr>
            <a:graphicFrameLocks noGrp="1"/>
          </p:cNvGraphicFramePr>
          <p:nvPr>
            <p:extLst>
              <p:ext uri="{D42A27DB-BD31-4B8C-83A1-F6EECF244321}">
                <p14:modId xmlns:p14="http://schemas.microsoft.com/office/powerpoint/2010/main" val="3487099045"/>
              </p:ext>
            </p:extLst>
          </p:nvPr>
        </p:nvGraphicFramePr>
        <p:xfrm>
          <a:off x="539552" y="2636912"/>
          <a:ext cx="6096000" cy="2590800"/>
        </p:xfrm>
        <a:graphic>
          <a:graphicData uri="http://schemas.openxmlformats.org/drawingml/2006/table">
            <a:tbl>
              <a:tblPr firstRow="1" bandRow="1">
                <a:tableStyleId>{5C22544A-7EE6-4342-B048-85BDC9FD1C3A}</a:tableStyleId>
              </a:tblPr>
              <a:tblGrid>
                <a:gridCol w="1524000"/>
                <a:gridCol w="1524000"/>
                <a:gridCol w="1524000"/>
                <a:gridCol w="1524000"/>
              </a:tblGrid>
              <a:tr h="303808">
                <a:tc gridSpan="2">
                  <a:txBody>
                    <a:bodyPr/>
                    <a:lstStyle/>
                    <a:p>
                      <a:pPr algn="ctr"/>
                      <a:r>
                        <a:rPr lang="fr-FR" dirty="0" smtClean="0"/>
                        <a:t>Vecteur Pu </a:t>
                      </a:r>
                      <a:r>
                        <a:rPr lang="fr-FR" dirty="0" smtClean="0"/>
                        <a:t>d’un </a:t>
                      </a:r>
                      <a:r>
                        <a:rPr lang="fr-FR" dirty="0" smtClean="0"/>
                        <a:t>REP</a:t>
                      </a:r>
                      <a:endParaRPr lang="fr-FR" dirty="0"/>
                    </a:p>
                  </a:txBody>
                  <a:tcPr/>
                </a:tc>
                <a:tc hMerge="1">
                  <a:txBody>
                    <a:bodyPr/>
                    <a:lstStyle/>
                    <a:p>
                      <a:endParaRPr lang="fr-FR" dirty="0"/>
                    </a:p>
                  </a:txBody>
                  <a:tcPr/>
                </a:tc>
                <a:tc gridSpan="2">
                  <a:txBody>
                    <a:bodyPr/>
                    <a:lstStyle/>
                    <a:p>
                      <a:pPr algn="ctr"/>
                      <a:r>
                        <a:rPr lang="fr-FR" dirty="0" smtClean="0"/>
                        <a:t>Vecteur Pu 4S</a:t>
                      </a:r>
                      <a:r>
                        <a:rPr lang="fr-FR" baseline="0" dirty="0" smtClean="0"/>
                        <a:t> Toshiba</a:t>
                      </a:r>
                      <a:endParaRPr lang="fr-FR" dirty="0"/>
                    </a:p>
                  </a:txBody>
                  <a:tcPr/>
                </a:tc>
                <a:tc hMerge="1">
                  <a:txBody>
                    <a:bodyPr/>
                    <a:lstStyle/>
                    <a:p>
                      <a:endParaRPr lang="fr-FR" dirty="0"/>
                    </a:p>
                  </a:txBody>
                  <a:tcPr/>
                </a:tc>
              </a:tr>
              <a:tr h="370840">
                <a:tc>
                  <a:txBody>
                    <a:bodyPr/>
                    <a:lstStyle/>
                    <a:p>
                      <a:r>
                        <a:rPr lang="en-US" sz="1800" dirty="0" smtClean="0">
                          <a:solidFill>
                            <a:srgbClr val="595959"/>
                          </a:solidFill>
                          <a:latin typeface="Lucida Sans Unicode"/>
                          <a:ea typeface="Lucida Sans Unicode"/>
                        </a:rPr>
                        <a:t>Pu238</a:t>
                      </a:r>
                      <a:endParaRPr lang="fr-FR" dirty="0"/>
                    </a:p>
                  </a:txBody>
                  <a:tcPr/>
                </a:tc>
                <a:tc>
                  <a:txBody>
                    <a:bodyPr/>
                    <a:lstStyle/>
                    <a:p>
                      <a:r>
                        <a:rPr lang="en-US" sz="1800" dirty="0" smtClean="0">
                          <a:solidFill>
                            <a:srgbClr val="595959"/>
                          </a:solidFill>
                          <a:latin typeface="Lucida Sans Unicode"/>
                          <a:ea typeface="Lucida Sans Unicode"/>
                        </a:rPr>
                        <a:t>1,35%</a:t>
                      </a:r>
                      <a:endParaRPr lang="fr-FR" dirty="0"/>
                    </a:p>
                  </a:txBody>
                  <a:tcPr/>
                </a:tc>
                <a:tc>
                  <a:txBody>
                    <a:bodyPr/>
                    <a:lstStyle/>
                    <a:p>
                      <a:r>
                        <a:rPr lang="en-US" sz="1800" dirty="0" smtClean="0">
                          <a:solidFill>
                            <a:srgbClr val="595959"/>
                          </a:solidFill>
                          <a:latin typeface="Lucida Sans Unicode"/>
                          <a:ea typeface="Lucida Sans Unicode"/>
                        </a:rPr>
                        <a:t>Pu238</a:t>
                      </a:r>
                      <a:endParaRPr lang="fr-FR" dirty="0"/>
                    </a:p>
                  </a:txBody>
                  <a:tcPr/>
                </a:tc>
                <a:tc>
                  <a:txBody>
                    <a:bodyPr/>
                    <a:lstStyle/>
                    <a:p>
                      <a:r>
                        <a:rPr lang="en-US" sz="1800" dirty="0" smtClean="0">
                          <a:solidFill>
                            <a:srgbClr val="595959"/>
                          </a:solidFill>
                          <a:latin typeface="Lucida Sans Unicode"/>
                          <a:ea typeface="Lucida Sans Unicode"/>
                        </a:rPr>
                        <a:t>0,0%</a:t>
                      </a:r>
                      <a:endParaRPr lang="fr-FR" dirty="0"/>
                    </a:p>
                  </a:txBody>
                  <a:tcPr/>
                </a:tc>
              </a:tr>
              <a:tr h="370840">
                <a:tc>
                  <a:txBody>
                    <a:bodyPr/>
                    <a:lstStyle/>
                    <a:p>
                      <a:r>
                        <a:rPr lang="en-US" sz="1800" dirty="0" smtClean="0">
                          <a:solidFill>
                            <a:srgbClr val="595959"/>
                          </a:solidFill>
                          <a:latin typeface="Lucida Sans Unicode"/>
                          <a:ea typeface="Lucida Sans Unicode"/>
                        </a:rPr>
                        <a:t>Pu239</a:t>
                      </a:r>
                      <a:endParaRPr lang="fr-FR" dirty="0"/>
                    </a:p>
                  </a:txBody>
                  <a:tcPr/>
                </a:tc>
                <a:tc>
                  <a:txBody>
                    <a:bodyPr/>
                    <a:lstStyle/>
                    <a:p>
                      <a:r>
                        <a:rPr lang="en-US" sz="1800" dirty="0" smtClean="0">
                          <a:solidFill>
                            <a:srgbClr val="595959"/>
                          </a:solidFill>
                          <a:latin typeface="Lucida Sans Unicode"/>
                          <a:ea typeface="Lucida Sans Unicode"/>
                        </a:rPr>
                        <a:t>56,6%</a:t>
                      </a:r>
                      <a:endParaRPr lang="fr-FR" dirty="0"/>
                    </a:p>
                  </a:txBody>
                  <a:tcPr/>
                </a:tc>
                <a:tc>
                  <a:txBody>
                    <a:bodyPr/>
                    <a:lstStyle/>
                    <a:p>
                      <a:r>
                        <a:rPr lang="en-US" sz="1800" dirty="0" smtClean="0">
                          <a:solidFill>
                            <a:srgbClr val="595959"/>
                          </a:solidFill>
                          <a:latin typeface="Lucida Sans Unicode"/>
                          <a:ea typeface="Lucida Sans Unicode"/>
                        </a:rPr>
                        <a:t>Pu239</a:t>
                      </a:r>
                      <a:endParaRPr lang="fr-FR" dirty="0"/>
                    </a:p>
                  </a:txBody>
                  <a:tcPr/>
                </a:tc>
                <a:tc>
                  <a:txBody>
                    <a:bodyPr/>
                    <a:lstStyle/>
                    <a:p>
                      <a:r>
                        <a:rPr lang="en-US" sz="1800" dirty="0" smtClean="0">
                          <a:solidFill>
                            <a:srgbClr val="595959"/>
                          </a:solidFill>
                          <a:latin typeface="Lucida Sans Unicode"/>
                          <a:ea typeface="Lucida Sans Unicode"/>
                        </a:rPr>
                        <a:t>66,0%</a:t>
                      </a:r>
                      <a:endParaRPr lang="fr-FR" dirty="0"/>
                    </a:p>
                  </a:txBody>
                  <a:tcPr/>
                </a:tc>
              </a:tr>
              <a:tr h="370840">
                <a:tc>
                  <a:txBody>
                    <a:bodyPr/>
                    <a:lstStyle/>
                    <a:p>
                      <a:r>
                        <a:rPr lang="en-US" sz="1800" dirty="0" smtClean="0">
                          <a:solidFill>
                            <a:srgbClr val="595959"/>
                          </a:solidFill>
                          <a:latin typeface="Lucida Sans Unicode"/>
                          <a:ea typeface="Lucida Sans Unicode"/>
                        </a:rPr>
                        <a:t>Pu240</a:t>
                      </a:r>
                      <a:endParaRPr lang="fr-FR" dirty="0"/>
                    </a:p>
                  </a:txBody>
                  <a:tcPr/>
                </a:tc>
                <a:tc>
                  <a:txBody>
                    <a:bodyPr/>
                    <a:lstStyle/>
                    <a:p>
                      <a:r>
                        <a:rPr lang="en-US" sz="1800" dirty="0" smtClean="0">
                          <a:solidFill>
                            <a:srgbClr val="595959"/>
                          </a:solidFill>
                          <a:latin typeface="Lucida Sans Unicode"/>
                          <a:ea typeface="Lucida Sans Unicode"/>
                        </a:rPr>
                        <a:t>23,2%</a:t>
                      </a:r>
                      <a:endParaRPr lang="fr-FR" dirty="0"/>
                    </a:p>
                  </a:txBody>
                  <a:tcPr/>
                </a:tc>
                <a:tc>
                  <a:txBody>
                    <a:bodyPr/>
                    <a:lstStyle/>
                    <a:p>
                      <a:r>
                        <a:rPr lang="en-US" sz="1800" dirty="0" smtClean="0">
                          <a:solidFill>
                            <a:srgbClr val="595959"/>
                          </a:solidFill>
                          <a:latin typeface="Lucida Sans Unicode"/>
                          <a:ea typeface="Lucida Sans Unicode"/>
                        </a:rPr>
                        <a:t>Pu240</a:t>
                      </a:r>
                      <a:endParaRPr lang="fr-FR" dirty="0"/>
                    </a:p>
                  </a:txBody>
                  <a:tcPr/>
                </a:tc>
                <a:tc>
                  <a:txBody>
                    <a:bodyPr/>
                    <a:lstStyle/>
                    <a:p>
                      <a:r>
                        <a:rPr lang="en-US" sz="1800" dirty="0" smtClean="0">
                          <a:solidFill>
                            <a:srgbClr val="595959"/>
                          </a:solidFill>
                          <a:latin typeface="Lucida Sans Unicode"/>
                          <a:ea typeface="Lucida Sans Unicode"/>
                        </a:rPr>
                        <a:t>27,0%</a:t>
                      </a:r>
                      <a:endParaRPr lang="fr-FR" dirty="0"/>
                    </a:p>
                  </a:txBody>
                  <a:tcPr/>
                </a:tc>
              </a:tr>
              <a:tr h="370840">
                <a:tc>
                  <a:txBody>
                    <a:bodyPr/>
                    <a:lstStyle/>
                    <a:p>
                      <a:r>
                        <a:rPr lang="en-US" sz="1800" dirty="0" smtClean="0">
                          <a:solidFill>
                            <a:srgbClr val="595959"/>
                          </a:solidFill>
                          <a:latin typeface="Lucida Sans Unicode"/>
                          <a:ea typeface="Lucida Sans Unicode"/>
                        </a:rPr>
                        <a:t>Pu241</a:t>
                      </a:r>
                      <a:endParaRPr lang="fr-FR" dirty="0"/>
                    </a:p>
                  </a:txBody>
                  <a:tcPr/>
                </a:tc>
                <a:tc>
                  <a:txBody>
                    <a:bodyPr/>
                    <a:lstStyle/>
                    <a:p>
                      <a:r>
                        <a:rPr lang="en-US" sz="1800" dirty="0" smtClean="0">
                          <a:solidFill>
                            <a:srgbClr val="595959"/>
                          </a:solidFill>
                          <a:latin typeface="Lucida Sans Unicode"/>
                          <a:ea typeface="Lucida Sans Unicode"/>
                        </a:rPr>
                        <a:t>13,9%</a:t>
                      </a:r>
                      <a:endParaRPr lang="fr-FR" dirty="0"/>
                    </a:p>
                  </a:txBody>
                  <a:tcPr/>
                </a:tc>
                <a:tc>
                  <a:txBody>
                    <a:bodyPr/>
                    <a:lstStyle/>
                    <a:p>
                      <a:r>
                        <a:rPr lang="en-US" sz="1800" dirty="0" smtClean="0">
                          <a:solidFill>
                            <a:srgbClr val="595959"/>
                          </a:solidFill>
                          <a:latin typeface="Lucida Sans Unicode"/>
                          <a:ea typeface="Lucida Sans Unicode"/>
                        </a:rPr>
                        <a:t>Pu241</a:t>
                      </a:r>
                      <a:endParaRPr lang="fr-FR" dirty="0"/>
                    </a:p>
                  </a:txBody>
                  <a:tcPr/>
                </a:tc>
                <a:tc>
                  <a:txBody>
                    <a:bodyPr/>
                    <a:lstStyle/>
                    <a:p>
                      <a:r>
                        <a:rPr lang="en-US" sz="1800" dirty="0" smtClean="0">
                          <a:solidFill>
                            <a:srgbClr val="595959"/>
                          </a:solidFill>
                          <a:latin typeface="Lucida Sans Unicode"/>
                          <a:ea typeface="Lucida Sans Unicode"/>
                        </a:rPr>
                        <a:t>2,0%</a:t>
                      </a:r>
                      <a:endParaRPr lang="fr-FR" dirty="0"/>
                    </a:p>
                  </a:txBody>
                  <a:tcPr/>
                </a:tc>
              </a:tr>
              <a:tr h="370840">
                <a:tc>
                  <a:txBody>
                    <a:bodyPr/>
                    <a:lstStyle/>
                    <a:p>
                      <a:r>
                        <a:rPr lang="en-US" sz="1800" dirty="0" smtClean="0">
                          <a:solidFill>
                            <a:srgbClr val="595959"/>
                          </a:solidFill>
                          <a:latin typeface="Lucida Sans Unicode"/>
                          <a:ea typeface="Lucida Sans Unicode"/>
                        </a:rPr>
                        <a:t>Pu242</a:t>
                      </a:r>
                      <a:endParaRPr lang="fr-FR" dirty="0"/>
                    </a:p>
                  </a:txBody>
                  <a:tcPr/>
                </a:tc>
                <a:tc>
                  <a:txBody>
                    <a:bodyPr/>
                    <a:lstStyle/>
                    <a:p>
                      <a:r>
                        <a:rPr lang="en-US" sz="1800" dirty="0" smtClean="0">
                          <a:solidFill>
                            <a:srgbClr val="595959"/>
                          </a:solidFill>
                          <a:latin typeface="Lucida Sans Unicode"/>
                          <a:ea typeface="Lucida Sans Unicode"/>
                        </a:rPr>
                        <a:t>4,7%</a:t>
                      </a:r>
                      <a:endParaRPr lang="fr-FR" dirty="0"/>
                    </a:p>
                  </a:txBody>
                  <a:tcPr/>
                </a:tc>
                <a:tc>
                  <a:txBody>
                    <a:bodyPr/>
                    <a:lstStyle/>
                    <a:p>
                      <a:r>
                        <a:rPr lang="en-US" sz="1800" dirty="0" smtClean="0">
                          <a:solidFill>
                            <a:srgbClr val="595959"/>
                          </a:solidFill>
                          <a:latin typeface="Lucida Sans Unicode"/>
                          <a:ea typeface="Lucida Sans Unicode"/>
                        </a:rPr>
                        <a:t>Pu242</a:t>
                      </a:r>
                      <a:endParaRPr lang="fr-FR" dirty="0"/>
                    </a:p>
                  </a:txBody>
                  <a:tcPr/>
                </a:tc>
                <a:tc>
                  <a:txBody>
                    <a:bodyPr/>
                    <a:lstStyle/>
                    <a:p>
                      <a:r>
                        <a:rPr lang="en-US" sz="1800" dirty="0" smtClean="0">
                          <a:solidFill>
                            <a:srgbClr val="595959"/>
                          </a:solidFill>
                          <a:latin typeface="Lucida Sans Unicode"/>
                          <a:ea typeface="Lucida Sans Unicode"/>
                        </a:rPr>
                        <a:t>5,0%</a:t>
                      </a:r>
                      <a:endParaRPr lang="fr-FR" dirty="0"/>
                    </a:p>
                  </a:txBody>
                  <a:tcPr/>
                </a:tc>
              </a:tr>
              <a:tr h="370840">
                <a:tc>
                  <a:txBody>
                    <a:bodyPr/>
                    <a:lstStyle/>
                    <a:p>
                      <a:r>
                        <a:rPr lang="en-US" sz="1800" dirty="0" smtClean="0">
                          <a:solidFill>
                            <a:srgbClr val="595959"/>
                          </a:solidFill>
                          <a:latin typeface="Lucida Sans Unicode"/>
                          <a:ea typeface="Lucida Sans Unicode"/>
                        </a:rPr>
                        <a:t>Am241</a:t>
                      </a:r>
                      <a:endParaRPr lang="fr-FR" dirty="0"/>
                    </a:p>
                  </a:txBody>
                  <a:tcPr/>
                </a:tc>
                <a:tc>
                  <a:txBody>
                    <a:bodyPr/>
                    <a:lstStyle/>
                    <a:p>
                      <a:r>
                        <a:rPr lang="en-US" sz="1800" dirty="0" smtClean="0">
                          <a:solidFill>
                            <a:srgbClr val="595959"/>
                          </a:solidFill>
                          <a:latin typeface="Lucida Sans Unicode"/>
                          <a:ea typeface="Lucida Sans Unicode"/>
                        </a:rPr>
                        <a:t>0,3%</a:t>
                      </a:r>
                      <a:endParaRPr lang="fr-FR" dirty="0"/>
                    </a:p>
                  </a:txBody>
                  <a:tcPr/>
                </a:tc>
                <a:tc>
                  <a:txBody>
                    <a:bodyPr/>
                    <a:lstStyle/>
                    <a:p>
                      <a:r>
                        <a:rPr lang="en-US" sz="1800" dirty="0" smtClean="0">
                          <a:solidFill>
                            <a:srgbClr val="595959"/>
                          </a:solidFill>
                          <a:latin typeface="Lucida Sans Unicode"/>
                          <a:ea typeface="Lucida Sans Unicode"/>
                        </a:rPr>
                        <a:t>Am241</a:t>
                      </a:r>
                      <a:endParaRPr lang="fr-FR" dirty="0"/>
                    </a:p>
                  </a:txBody>
                  <a:tcPr/>
                </a:tc>
                <a:tc>
                  <a:txBody>
                    <a:bodyPr/>
                    <a:lstStyle/>
                    <a:p>
                      <a:r>
                        <a:rPr lang="en-US" sz="1800" dirty="0" smtClean="0">
                          <a:solidFill>
                            <a:srgbClr val="595959"/>
                          </a:solidFill>
                          <a:latin typeface="Lucida Sans Unicode"/>
                          <a:ea typeface="Lucida Sans Unicode"/>
                        </a:rPr>
                        <a:t>0,0%</a:t>
                      </a:r>
                      <a:endParaRPr lang="fr-FR" dirty="0"/>
                    </a:p>
                  </a:txBody>
                  <a:tcPr/>
                </a:tc>
              </a:tr>
            </a:tbl>
          </a:graphicData>
        </a:graphic>
      </p:graphicFrame>
      <p:grpSp>
        <p:nvGrpSpPr>
          <p:cNvPr id="5" name="Groupe 4"/>
          <p:cNvGrpSpPr/>
          <p:nvPr/>
        </p:nvGrpSpPr>
        <p:grpSpPr>
          <a:xfrm>
            <a:off x="7179008" y="2799124"/>
            <a:ext cx="1680784" cy="2233177"/>
            <a:chOff x="4067944" y="3828265"/>
            <a:chExt cx="1968816" cy="2591973"/>
          </a:xfrm>
        </p:grpSpPr>
        <p:pic>
          <p:nvPicPr>
            <p:cNvPr id="6" name="Picture 2" descr="4S reactor layout (Toshiba Corporation, Japa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67944" y="3828265"/>
              <a:ext cx="1968816" cy="2591973"/>
            </a:xfrm>
            <a:prstGeom prst="rect">
              <a:avLst/>
            </a:prstGeom>
            <a:noFill/>
            <a:extLst>
              <a:ext uri="{909E8E84-426E-40DD-AFC4-6F175D3DCCD1}">
                <a14:hiddenFill xmlns:a14="http://schemas.microsoft.com/office/drawing/2010/main">
                  <a:solidFill>
                    <a:srgbClr val="FFFFFF"/>
                  </a:solidFill>
                </a14:hiddenFill>
              </a:ext>
            </a:extLst>
          </p:spPr>
        </p:pic>
        <p:sp>
          <p:nvSpPr>
            <p:cNvPr id="7" name="ZoneTexte 6"/>
            <p:cNvSpPr txBox="1"/>
            <p:nvPr/>
          </p:nvSpPr>
          <p:spPr>
            <a:xfrm>
              <a:off x="5019263" y="6118308"/>
              <a:ext cx="1017497" cy="276999"/>
            </a:xfrm>
            <a:prstGeom prst="rect">
              <a:avLst/>
            </a:prstGeom>
            <a:noFill/>
          </p:spPr>
          <p:txBody>
            <a:bodyPr wrap="square" rtlCol="0">
              <a:spAutoFit/>
            </a:bodyPr>
            <a:lstStyle/>
            <a:p>
              <a:r>
                <a:rPr lang="en-US" sz="1200" i="1" dirty="0" smtClean="0">
                  <a:solidFill>
                    <a:schemeClr val="tx1">
                      <a:lumMod val="50000"/>
                    </a:schemeClr>
                  </a:solidFill>
                </a:rPr>
                <a:t>Toshiba 4S</a:t>
              </a:r>
              <a:endParaRPr lang="en-US" sz="1200" i="1" dirty="0">
                <a:solidFill>
                  <a:schemeClr val="tx1">
                    <a:lumMod val="50000"/>
                  </a:schemeClr>
                </a:solidFill>
              </a:endParaRPr>
            </a:p>
          </p:txBody>
        </p:sp>
      </p:grpSp>
    </p:spTree>
  </p:cSld>
  <p:clrMapOvr>
    <a:masterClrMapping/>
  </p:clrMapOvr>
  <p:timing>
    <p:tnLst>
      <p:par>
        <p:cTn id="1" dur="indefinite" restart="never" nodeType="tmRoot">
          <p:childTnLst>
            <p:seq>
              <p:cTn id="2" nodeType="mainSeq">
                <p:childTnLst>
                  <p:par>
                    <p:cTn id="3"/>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 name="TextShape 1"/>
          <p:cNvSpPr txBox="1"/>
          <p:nvPr/>
        </p:nvSpPr>
        <p:spPr>
          <a:xfrm>
            <a:off x="228600" y="188640"/>
            <a:ext cx="8879904" cy="1066320"/>
          </a:xfrm>
          <a:prstGeom prst="rect">
            <a:avLst/>
          </a:prstGeom>
        </p:spPr>
        <p:txBody>
          <a:bodyPr anchor="b"/>
          <a:lstStyle/>
          <a:p>
            <a:r>
              <a:rPr lang="fr-FR" sz="2800" dirty="0">
                <a:solidFill>
                  <a:srgbClr val="5C7F92"/>
                </a:solidFill>
                <a:latin typeface="Lucida Bright"/>
                <a:ea typeface="Lucida Bright"/>
              </a:rPr>
              <a:t>B. </a:t>
            </a:r>
            <a:r>
              <a:rPr lang="en-US" sz="2800" dirty="0" smtClean="0">
                <a:solidFill>
                  <a:srgbClr val="3095B4"/>
                </a:solidFill>
                <a:latin typeface="Lucida Bright"/>
                <a:ea typeface="Lucida Bright"/>
              </a:rPr>
              <a:t>DEVELOPPEMENT D’UN MODELE D’EPUISEMENT</a:t>
            </a:r>
            <a:endParaRPr lang="en-US" sz="2800" dirty="0" smtClean="0"/>
          </a:p>
          <a:p>
            <a:pPr>
              <a:lnSpc>
                <a:spcPct val="100000"/>
              </a:lnSpc>
            </a:pPr>
            <a:endParaRPr dirty="0"/>
          </a:p>
        </p:txBody>
      </p:sp>
      <p:sp>
        <p:nvSpPr>
          <p:cNvPr id="167" name="TextShape 2"/>
          <p:cNvSpPr txBox="1"/>
          <p:nvPr/>
        </p:nvSpPr>
        <p:spPr>
          <a:xfrm>
            <a:off x="228600" y="1090440"/>
            <a:ext cx="8659440" cy="5767200"/>
          </a:xfrm>
          <a:prstGeom prst="rect">
            <a:avLst/>
          </a:prstGeom>
        </p:spPr>
        <p:txBody>
          <a:bodyPr/>
          <a:lstStyle/>
          <a:p>
            <a:pPr>
              <a:lnSpc>
                <a:spcPct val="100000"/>
              </a:lnSpc>
            </a:pPr>
            <a:r>
              <a:rPr lang="en-US" sz="1200" b="1" dirty="0">
                <a:solidFill>
                  <a:srgbClr val="3095B4"/>
                </a:solidFill>
                <a:latin typeface="Lucida Bright"/>
                <a:ea typeface="Lucida Bright"/>
              </a:rPr>
              <a:t>	</a:t>
            </a:r>
            <a:r>
              <a:rPr lang="en-US" sz="1400" b="1" dirty="0">
                <a:solidFill>
                  <a:srgbClr val="3095B4"/>
                </a:solidFill>
                <a:latin typeface="Lucida Bright"/>
                <a:ea typeface="Lucida Bright"/>
              </a:rPr>
              <a:t>&lt;sous titre&gt;</a:t>
            </a:r>
            <a:endParaRPr dirty="0"/>
          </a:p>
          <a:p>
            <a:pPr>
              <a:lnSpc>
                <a:spcPct val="100000"/>
              </a:lnSpc>
              <a:buFont typeface="Lucida Bright"/>
              <a:buChar char="●"/>
            </a:pPr>
            <a:r>
              <a:rPr lang="en-US" sz="1400" b="1" dirty="0">
                <a:solidFill>
                  <a:srgbClr val="595959"/>
                </a:solidFill>
                <a:latin typeface="Lucida Sans Unicode"/>
                <a:ea typeface="Lucida Sans Unicode"/>
              </a:rPr>
              <a:t> </a:t>
            </a:r>
            <a:r>
              <a:rPr lang="en-US" sz="1400" b="1" u="sng" dirty="0">
                <a:solidFill>
                  <a:srgbClr val="595959"/>
                </a:solidFill>
                <a:latin typeface="Lucida Sans Unicode"/>
                <a:ea typeface="Lucida Sans Unicode"/>
              </a:rPr>
              <a:t>Point 1</a:t>
            </a:r>
            <a:r>
              <a:rPr lang="en-US" sz="1400" dirty="0">
                <a:solidFill>
                  <a:srgbClr val="595959"/>
                </a:solidFill>
                <a:latin typeface="Lucida Sans Unicode"/>
                <a:ea typeface="Lucida Sans Unicode"/>
              </a:rPr>
              <a:t>
[…]</a:t>
            </a:r>
            <a:endParaRPr dirty="0"/>
          </a:p>
          <a:p>
            <a:pPr>
              <a:lnSpc>
                <a:spcPct val="100000"/>
              </a:lnSpc>
              <a:buFont typeface="Lucida Bright"/>
              <a:buChar char="●"/>
            </a:pPr>
            <a:r>
              <a:rPr lang="en-US" sz="1400" b="1" dirty="0">
                <a:solidFill>
                  <a:srgbClr val="595959"/>
                </a:solidFill>
                <a:latin typeface="Lucida Sans Unicode"/>
                <a:ea typeface="Lucida Sans Unicode"/>
              </a:rPr>
              <a:t> </a:t>
            </a:r>
            <a:r>
              <a:rPr lang="en-US" sz="1400" b="1" u="sng" dirty="0">
                <a:solidFill>
                  <a:srgbClr val="595959"/>
                </a:solidFill>
                <a:latin typeface="Lucida Sans Unicode"/>
                <a:ea typeface="Lucida Sans Unicode"/>
              </a:rPr>
              <a:t>Point 2</a:t>
            </a:r>
            <a:r>
              <a:rPr lang="en-US" sz="1400" dirty="0">
                <a:solidFill>
                  <a:srgbClr val="595959"/>
                </a:solidFill>
                <a:latin typeface="Lucida Sans Unicode"/>
                <a:ea typeface="Lucida Sans Unicode"/>
              </a:rPr>
              <a:t>
[…]</a:t>
            </a:r>
            <a:endParaRPr dirty="0"/>
          </a:p>
          <a:p>
            <a:pPr>
              <a:lnSpc>
                <a:spcPct val="100000"/>
              </a:lnSpc>
            </a:pPr>
            <a:endParaRPr dirty="0"/>
          </a:p>
        </p:txBody>
      </p:sp>
    </p:spTree>
  </p:cSld>
  <p:clrMapOvr>
    <a:masterClrMapping/>
  </p:clrMapOvr>
  <p:timing>
    <p:tnLst>
      <p:par>
        <p:cTn id="1" dur="indefinite" restart="never" nodeType="tmRoot">
          <p:childTnLst>
            <p:seq>
              <p:cTn id="2" nodeType="mainSeq">
                <p:childTnLst>
                  <p:par>
                    <p:cTn id="3"/>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949</TotalTime>
  <Words>140</Words>
  <Application>Microsoft Office PowerPoint</Application>
  <PresentationFormat>Affichage à l'écran (4:3)</PresentationFormat>
  <Paragraphs>175</Paragraphs>
  <Slides>14</Slides>
  <Notes>2</Notes>
  <HiddenSlides>0</HiddenSlides>
  <MMClips>0</MMClips>
  <ScaleCrop>false</ScaleCrop>
  <HeadingPairs>
    <vt:vector size="4" baseType="variant">
      <vt:variant>
        <vt:lpstr>Thème</vt:lpstr>
      </vt:variant>
      <vt:variant>
        <vt:i4>4</vt:i4>
      </vt:variant>
      <vt:variant>
        <vt:lpstr>Titres des diapositives</vt:lpstr>
      </vt:variant>
      <vt:variant>
        <vt:i4>14</vt:i4>
      </vt:variant>
    </vt:vector>
  </HeadingPairs>
  <TitlesOfParts>
    <vt:vector size="18" baseType="lpstr">
      <vt:lpstr>Office Theme</vt:lpstr>
      <vt:lpstr>Office Theme</vt:lpstr>
      <vt:lpstr>Office Theme</vt:lpstr>
      <vt:lpstr>Office Theme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Nomade</dc:creator>
  <cp:lastModifiedBy>imed Limaiem</cp:lastModifiedBy>
  <cp:revision>22</cp:revision>
  <dcterms:modified xsi:type="dcterms:W3CDTF">2014-07-02T15:55:43Z</dcterms:modified>
</cp:coreProperties>
</file>