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6"/>
  </p:notesMasterIdLst>
  <p:sldIdLst>
    <p:sldId id="256" r:id="rId4"/>
    <p:sldId id="272" r:id="rId5"/>
    <p:sldId id="270" r:id="rId6"/>
    <p:sldId id="294" r:id="rId7"/>
    <p:sldId id="295" r:id="rId8"/>
    <p:sldId id="296" r:id="rId9"/>
    <p:sldId id="271" r:id="rId10"/>
    <p:sldId id="303" r:id="rId11"/>
    <p:sldId id="274" r:id="rId12"/>
    <p:sldId id="299" r:id="rId13"/>
    <p:sldId id="300" r:id="rId14"/>
    <p:sldId id="302" r:id="rId15"/>
    <p:sldId id="301" r:id="rId16"/>
    <p:sldId id="276" r:id="rId17"/>
    <p:sldId id="275" r:id="rId18"/>
    <p:sldId id="277" r:id="rId19"/>
    <p:sldId id="278" r:id="rId20"/>
    <p:sldId id="279" r:id="rId21"/>
    <p:sldId id="280" r:id="rId22"/>
    <p:sldId id="291" r:id="rId23"/>
    <p:sldId id="304" r:id="rId24"/>
    <p:sldId id="305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306" r:id="rId33"/>
    <p:sldId id="307" r:id="rId34"/>
    <p:sldId id="268" r:id="rId35"/>
  </p:sldIdLst>
  <p:sldSz cx="9144000" cy="6858000" type="screen4x3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d'U238 en fonction du temps</a:t>
            </a:r>
          </a:p>
        </c:rich>
      </c:tx>
      <c:layout>
        <c:manualLayout>
          <c:xMode val="edge"/>
          <c:yMode val="edge"/>
          <c:x val="0.1804282855759908"/>
          <c:y val="2.3460078443087746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6.8155618618804273E-2"/>
          <c:y val="0.11415477175044887"/>
          <c:w val="0.92442783170154674"/>
          <c:h val="0.82277426767984396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0800455231629625E-2"/>
                  <c:y val="3.4354857765869075E-3"/>
                </c:manualLayout>
              </c:layout>
              <c:numFmt formatCode="0.00E+00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Eq_de_Bateman_avec_RK1!$V$2:$V$32</c:f>
              <c:numCache>
                <c:formatCode>0.000000000E+00</c:formatCode>
                <c:ptCount val="31"/>
                <c:pt idx="0">
                  <c:v>27853.65</c:v>
                </c:pt>
                <c:pt idx="1">
                  <c:v>27853.650425707412</c:v>
                </c:pt>
                <c:pt idx="2">
                  <c:v>27853.650851414026</c:v>
                </c:pt>
                <c:pt idx="3">
                  <c:v>27853.651277119847</c:v>
                </c:pt>
                <c:pt idx="4">
                  <c:v>27853.651702824875</c:v>
                </c:pt>
                <c:pt idx="5">
                  <c:v>27853.652128529106</c:v>
                </c:pt>
                <c:pt idx="6">
                  <c:v>27853.652554232543</c:v>
                </c:pt>
                <c:pt idx="7">
                  <c:v>27853.652979935185</c:v>
                </c:pt>
                <c:pt idx="8">
                  <c:v>27853.653405637033</c:v>
                </c:pt>
                <c:pt idx="9">
                  <c:v>27853.653831338084</c:v>
                </c:pt>
                <c:pt idx="10">
                  <c:v>27853.654257038343</c:v>
                </c:pt>
                <c:pt idx="11">
                  <c:v>27853.654682737804</c:v>
                </c:pt>
                <c:pt idx="12">
                  <c:v>27853.655108436473</c:v>
                </c:pt>
                <c:pt idx="13">
                  <c:v>27853.655534134345</c:v>
                </c:pt>
                <c:pt idx="14">
                  <c:v>27853.655959831423</c:v>
                </c:pt>
                <c:pt idx="15">
                  <c:v>27853.656385527705</c:v>
                </c:pt>
                <c:pt idx="16">
                  <c:v>27853.656811223194</c:v>
                </c:pt>
                <c:pt idx="17">
                  <c:v>27853.657236917887</c:v>
                </c:pt>
                <c:pt idx="18">
                  <c:v>27853.657662611786</c:v>
                </c:pt>
                <c:pt idx="19">
                  <c:v>27853.658088304885</c:v>
                </c:pt>
                <c:pt idx="20">
                  <c:v>27853.65851399719</c:v>
                </c:pt>
                <c:pt idx="21">
                  <c:v>27853.658939688699</c:v>
                </c:pt>
                <c:pt idx="22">
                  <c:v>27853.659365379415</c:v>
                </c:pt>
                <c:pt idx="23">
                  <c:v>27853.659791069334</c:v>
                </c:pt>
                <c:pt idx="24">
                  <c:v>27853.660216758461</c:v>
                </c:pt>
                <c:pt idx="25">
                  <c:v>27853.66064244679</c:v>
                </c:pt>
                <c:pt idx="26">
                  <c:v>27853.661068134326</c:v>
                </c:pt>
                <c:pt idx="27">
                  <c:v>27853.661493821066</c:v>
                </c:pt>
                <c:pt idx="28">
                  <c:v>27853.661919507012</c:v>
                </c:pt>
                <c:pt idx="29">
                  <c:v>27853.662345192162</c:v>
                </c:pt>
                <c:pt idx="30">
                  <c:v>27853.662770876519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338176"/>
        <c:axId val="145926400"/>
      </c:scatterChart>
      <c:valAx>
        <c:axId val="145926400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d'U238 (kg)</a:t>
                </a:r>
              </a:p>
            </c:rich>
          </c:tx>
          <c:layout>
            <c:manualLayout>
              <c:xMode val="edge"/>
              <c:yMode val="edge"/>
              <c:x val="2.4577074967693489E-2"/>
              <c:y val="0.33823607733139233"/>
            </c:manualLayout>
          </c:layout>
          <c:overlay val="0"/>
          <c:spPr>
            <a:noFill/>
            <a:ln>
              <a:noFill/>
            </a:ln>
          </c:spPr>
        </c:title>
        <c:numFmt formatCode="0.0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46338176"/>
        <c:crosses val="autoZero"/>
        <c:crossBetween val="midCat"/>
      </c:valAx>
      <c:valAx>
        <c:axId val="14633817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45926400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d'U235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8.0675790545236571E-4"/>
                  <c:y val="-0.11034731803569958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flux.xlsm]Eq_de_Bateman_avec_RK1'!$W$2:$W$182</c:f>
              <c:numCache>
                <c:formatCode>0.00</c:formatCode>
                <c:ptCount val="181"/>
                <c:pt idx="0">
                  <c:v>138.97314965789133</c:v>
                </c:pt>
                <c:pt idx="1">
                  <c:v>136.25503709258092</c:v>
                </c:pt>
                <c:pt idx="2">
                  <c:v>133.59023618509309</c:v>
                </c:pt>
                <c:pt idx="3">
                  <c:v>130.97770092408416</c:v>
                </c:pt>
                <c:pt idx="4">
                  <c:v>128.41640582252401</c:v>
                </c:pt>
                <c:pt idx="5">
                  <c:v>125.90534551497896</c:v>
                </c:pt>
                <c:pt idx="6">
                  <c:v>123.44353436279641</c:v>
                </c:pt>
                <c:pt idx="7">
                  <c:v>121.03000606703648</c:v>
                </c:pt>
                <c:pt idx="8">
                  <c:v>118.66381328899823</c:v>
                </c:pt>
                <c:pt idx="9">
                  <c:v>116.34402727819177</c:v>
                </c:pt>
                <c:pt idx="10">
                  <c:v>114.06973750761007</c:v>
                </c:pt>
                <c:pt idx="11">
                  <c:v>111.84005131615716</c:v>
                </c:pt>
                <c:pt idx="12">
                  <c:v>109.65409355809237</c:v>
                </c:pt>
                <c:pt idx="13">
                  <c:v>107.51100625935302</c:v>
                </c:pt>
                <c:pt idx="14">
                  <c:v>105.40994828062044</c:v>
                </c:pt>
                <c:pt idx="15">
                  <c:v>103.35009498699714</c:v>
                </c:pt>
                <c:pt idx="16">
                  <c:v>101.33063792416529</c:v>
                </c:pt>
                <c:pt idx="17">
                  <c:v>99.350784500899522</c:v>
                </c:pt>
                <c:pt idx="18">
                  <c:v>97.409757677809168</c:v>
                </c:pt>
                <c:pt idx="19">
                  <c:v>95.506795662187841</c:v>
                </c:pt>
                <c:pt idx="20">
                  <c:v>93.641151608850436</c:v>
                </c:pt>
                <c:pt idx="21">
                  <c:v>91.812093326840198</c:v>
                </c:pt>
                <c:pt idx="22">
                  <c:v>90.018902991890542</c:v>
                </c:pt>
                <c:pt idx="23">
                  <c:v>88.260876864528768</c:v>
                </c:pt>
                <c:pt idx="24">
                  <c:v>86.537325013710998</c:v>
                </c:pt>
                <c:pt idx="25">
                  <c:v>84.847571045879732</c:v>
                </c:pt>
                <c:pt idx="26">
                  <c:v>83.190951839337728</c:v>
                </c:pt>
                <c:pt idx="27">
                  <c:v>81.566817283833785</c:v>
                </c:pt>
                <c:pt idx="28">
                  <c:v>79.974530025258261</c:v>
                </c:pt>
                <c:pt idx="29">
                  <c:v>78.413465215347941</c:v>
                </c:pt>
                <c:pt idx="30">
                  <c:v>76.883010266302165</c:v>
                </c:pt>
                <c:pt idx="31">
                  <c:v>75.382564610213592</c:v>
                </c:pt>
                <c:pt idx="32">
                  <c:v>73.911539463219398</c:v>
                </c:pt>
                <c:pt idx="33">
                  <c:v>72.469357594280055</c:v>
                </c:pt>
                <c:pt idx="34">
                  <c:v>71.055453098495093</c:v>
                </c:pt>
                <c:pt idx="35">
                  <c:v>69.669271174866637</c:v>
                </c:pt>
                <c:pt idx="36">
                  <c:v>68.310267908423583</c:v>
                </c:pt>
                <c:pt idx="37">
                  <c:v>66.977910056620814</c:v>
                </c:pt>
                <c:pt idx="38">
                  <c:v>65.671674839929537</c:v>
                </c:pt>
                <c:pt idx="39">
                  <c:v>64.391049736536559</c:v>
                </c:pt>
                <c:pt idx="40">
                  <c:v>63.135532281071868</c:v>
                </c:pt>
                <c:pt idx="41">
                  <c:v>61.904629867285408</c:v>
                </c:pt>
                <c:pt idx="42">
                  <c:v>60.697859554595702</c:v>
                </c:pt>
                <c:pt idx="43">
                  <c:v>59.514747878434193</c:v>
                </c:pt>
                <c:pt idx="44">
                  <c:v>58.354830664310953</c:v>
                </c:pt>
                <c:pt idx="45">
                  <c:v>57.217652845528661</c:v>
                </c:pt>
                <c:pt idx="46">
                  <c:v>56.102768284473335</c:v>
                </c:pt>
                <c:pt idx="47">
                  <c:v>55.009739597411532</c:v>
                </c:pt>
                <c:pt idx="48">
                  <c:v>53.938137982725351</c:v>
                </c:pt>
                <c:pt idx="49">
                  <c:v>52.887543052517678</c:v>
                </c:pt>
                <c:pt idx="50">
                  <c:v>51.857542667521599</c:v>
                </c:pt>
                <c:pt idx="51">
                  <c:v>50.847732775249106</c:v>
                </c:pt>
                <c:pt idx="52">
                  <c:v>49.857717251315599</c:v>
                </c:pt>
                <c:pt idx="53">
                  <c:v>48.887107743877792</c:v>
                </c:pt>
                <c:pt idx="54">
                  <c:v>47.935523521124018</c:v>
                </c:pt>
                <c:pt idx="55">
                  <c:v>47.002591321756974</c:v>
                </c:pt>
                <c:pt idx="56">
                  <c:v>46.087945208410233</c:v>
                </c:pt>
                <c:pt idx="57">
                  <c:v>45.191226423940904</c:v>
                </c:pt>
                <c:pt idx="58">
                  <c:v>44.312083250542102</c:v>
                </c:pt>
                <c:pt idx="59">
                  <c:v>43.450170871619775</c:v>
                </c:pt>
                <c:pt idx="60">
                  <c:v>42.605151236379783</c:v>
                </c:pt>
                <c:pt idx="61">
                  <c:v>41.776692927071913</c:v>
                </c:pt>
                <c:pt idx="62">
                  <c:v>40.964471028838823</c:v>
                </c:pt>
                <c:pt idx="63">
                  <c:v>40.168167002118707</c:v>
                </c:pt>
                <c:pt idx="64">
                  <c:v>39.387468557551614</c:v>
                </c:pt>
                <c:pt idx="65">
                  <c:v>38.62206953334033</c:v>
                </c:pt>
                <c:pt idx="66">
                  <c:v>37.871669775017573</c:v>
                </c:pt>
                <c:pt idx="67">
                  <c:v>37.135975017572378</c:v>
                </c:pt>
                <c:pt idx="68">
                  <c:v>36.414696769889318</c:v>
                </c:pt>
                <c:pt idx="69">
                  <c:v>35.707552201455222</c:v>
                </c:pt>
                <c:pt idx="70">
                  <c:v>35.01426403128886</c:v>
                </c:pt>
                <c:pt idx="71">
                  <c:v>34.33456041905</c:v>
                </c:pt>
                <c:pt idx="72">
                  <c:v>33.668174858285091</c:v>
                </c:pt>
                <c:pt idx="73">
                  <c:v>33.014846071767614</c:v>
                </c:pt>
                <c:pt idx="74">
                  <c:v>32.374317908892017</c:v>
                </c:pt>
                <c:pt idx="75">
                  <c:v>31.746339245080932</c:v>
                </c:pt>
                <c:pt idx="76">
                  <c:v>31.130663883166193</c:v>
                </c:pt>
                <c:pt idx="77">
                  <c:v>30.527050456704906</c:v>
                </c:pt>
                <c:pt idx="78">
                  <c:v>29.935262335192601</c:v>
                </c:pt>
                <c:pt idx="79">
                  <c:v>29.355067531136253</c:v>
                </c:pt>
                <c:pt idx="80">
                  <c:v>28.786238608950676</c:v>
                </c:pt>
                <c:pt idx="81">
                  <c:v>28.228552595642508</c:v>
                </c:pt>
                <c:pt idx="82">
                  <c:v>27.681790893246724</c:v>
                </c:pt>
                <c:pt idx="83">
                  <c:v>27.145739192981271</c:v>
                </c:pt>
                <c:pt idx="84">
                  <c:v>26.62018739108613</c:v>
                </c:pt>
                <c:pt idx="85">
                  <c:v>26.104929506313741</c:v>
                </c:pt>
                <c:pt idx="86">
                  <c:v>25.599763599038411</c:v>
                </c:pt>
                <c:pt idx="87">
                  <c:v>25.104491691952902</c:v>
                </c:pt>
                <c:pt idx="88">
                  <c:v>24.618919692321096</c:v>
                </c:pt>
                <c:pt idx="89">
                  <c:v>24.142857315756174</c:v>
                </c:pt>
                <c:pt idx="90">
                  <c:v>23.676118011494395</c:v>
                </c:pt>
                <c:pt idx="91">
                  <c:v>23.218518889135119</c:v>
                </c:pt>
                <c:pt idx="92">
                  <c:v>22.769880646818301</c:v>
                </c:pt>
                <c:pt idx="93">
                  <c:v>22.330027500811269</c:v>
                </c:pt>
                <c:pt idx="94">
                  <c:v>21.89878711647712</c:v>
                </c:pt>
                <c:pt idx="95">
                  <c:v>21.475990540597621</c:v>
                </c:pt>
                <c:pt idx="96">
                  <c:v>21.06147213502404</c:v>
                </c:pt>
                <c:pt idx="97">
                  <c:v>20.655069511629865</c:v>
                </c:pt>
                <c:pt idx="98">
                  <c:v>20.256623468539857</c:v>
                </c:pt>
                <c:pt idx="99">
                  <c:v>19.865977927610373</c:v>
                </c:pt>
                <c:pt idx="100">
                  <c:v>19.482979873136451</c:v>
                </c:pt>
                <c:pt idx="101">
                  <c:v>19.107479291761535</c:v>
                </c:pt>
                <c:pt idx="102">
                  <c:v>18.739329113566303</c:v>
                </c:pt>
                <c:pt idx="103">
                  <c:v>18.378385154313388</c:v>
                </c:pt>
                <c:pt idx="104">
                  <c:v>18.024506058825384</c:v>
                </c:pt>
                <c:pt idx="105">
                  <c:v>17.677553245473849</c:v>
                </c:pt>
                <c:pt idx="106">
                  <c:v>17.33739085175754</c:v>
                </c:pt>
                <c:pt idx="107">
                  <c:v>17.003885680948475</c:v>
                </c:pt>
                <c:pt idx="108">
                  <c:v>16.676907149784896</c:v>
                </c:pt>
                <c:pt idx="109">
                  <c:v>16.356327237190591</c:v>
                </c:pt>
                <c:pt idx="110">
                  <c:v>16.042020434000406</c:v>
                </c:pt>
                <c:pt idx="111">
                  <c:v>15.73386369367225</c:v>
                </c:pt>
                <c:pt idx="112">
                  <c:v>15.431736383966188</c:v>
                </c:pt>
                <c:pt idx="113">
                  <c:v>15.135520239571688</c:v>
                </c:pt>
                <c:pt idx="114">
                  <c:v>14.845099315664397</c:v>
                </c:pt>
                <c:pt idx="115">
                  <c:v>14.560359942374202</c:v>
                </c:pt>
                <c:pt idx="116">
                  <c:v>14.281190680146711</c:v>
                </c:pt>
                <c:pt idx="117">
                  <c:v>14.007482275980616</c:v>
                </c:pt>
                <c:pt idx="118">
                  <c:v>13.73912762052375</c:v>
                </c:pt>
                <c:pt idx="119">
                  <c:v>13.476021706010989</c:v>
                </c:pt>
                <c:pt idx="120">
                  <c:v>13.218061585027492</c:v>
                </c:pt>
                <c:pt idx="121">
                  <c:v>12.965146330081062</c:v>
                </c:pt>
                <c:pt idx="122">
                  <c:v>12.717176993967779</c:v>
                </c:pt>
                <c:pt idx="123">
                  <c:v>12.474056570915319</c:v>
                </c:pt>
                <c:pt idx="124">
                  <c:v>12.235689958488708</c:v>
                </c:pt>
                <c:pt idx="125">
                  <c:v>12.001983920243545</c:v>
                </c:pt>
                <c:pt idx="126">
                  <c:v>11.772847049112043</c:v>
                </c:pt>
                <c:pt idx="127">
                  <c:v>11.54818973150749</c:v>
                </c:pt>
                <c:pt idx="128">
                  <c:v>11.327924112133045</c:v>
                </c:pt>
                <c:pt idx="129">
                  <c:v>11.111964059481041</c:v>
                </c:pt>
                <c:pt idx="130">
                  <c:v>10.900225132009256</c:v>
                </c:pt>
                <c:pt idx="131">
                  <c:v>10.692624544980863</c:v>
                </c:pt>
                <c:pt idx="132">
                  <c:v>10.489081137955031</c:v>
                </c:pt>
                <c:pt idx="133">
                  <c:v>10.289515342915424</c:v>
                </c:pt>
                <c:pt idx="134">
                  <c:v>10.09384915302407</c:v>
                </c:pt>
                <c:pt idx="135">
                  <c:v>9.9020060919883353</c:v>
                </c:pt>
                <c:pt idx="136">
                  <c:v>9.713911184028964</c:v>
                </c:pt>
                <c:pt idx="137">
                  <c:v>9.5294909244374111</c:v>
                </c:pt>
                <c:pt idx="138">
                  <c:v>9.3486732507108741</c:v>
                </c:pt>
                <c:pt idx="139">
                  <c:v>9.1713875142537216</c:v>
                </c:pt>
                <c:pt idx="140">
                  <c:v>8.997564452634176</c:v>
                </c:pt>
                <c:pt idx="141">
                  <c:v>8.827136162385381</c:v>
                </c:pt>
                <c:pt idx="142">
                  <c:v>8.6600360723401462</c:v>
                </c:pt>
                <c:pt idx="143">
                  <c:v>8.4961989174889236</c:v>
                </c:pt>
                <c:pt idx="144">
                  <c:v>8.3355607133507252</c:v>
                </c:pt>
                <c:pt idx="145">
                  <c:v>8.178058730846935</c:v>
                </c:pt>
                <c:pt idx="146">
                  <c:v>8.0236314716681409</c:v>
                </c:pt>
                <c:pt idx="147">
                  <c:v>7.8722186441243096</c:v>
                </c:pt>
                <c:pt idx="148">
                  <c:v>7.7237611394688237</c:v>
                </c:pt>
                <c:pt idx="149">
                  <c:v>7.5782010086870857</c:v>
                </c:pt>
                <c:pt idx="150">
                  <c:v>7.4354814397405695</c:v>
                </c:pt>
                <c:pt idx="151">
                  <c:v>7.2955467352573828</c:v>
                </c:pt>
                <c:pt idx="152">
                  <c:v>7.1583422906605829</c:v>
                </c:pt>
                <c:pt idx="153">
                  <c:v>7.0238145727256489</c:v>
                </c:pt>
                <c:pt idx="154">
                  <c:v>6.8919110985587011</c:v>
                </c:pt>
                <c:pt idx="155">
                  <c:v>6.7625804149872</c:v>
                </c:pt>
                <c:pt idx="156">
                  <c:v>6.6357720783550382</c:v>
                </c:pt>
                <c:pt idx="157">
                  <c:v>6.5114366347140891</c:v>
                </c:pt>
                <c:pt idx="158">
                  <c:v>6.3895256004044336</c:v>
                </c:pt>
                <c:pt idx="159">
                  <c:v>6.2699914430156349</c:v>
                </c:pt>
                <c:pt idx="160">
                  <c:v>6.1527875627215902</c:v>
                </c:pt>
                <c:pt idx="161">
                  <c:v>6.0378682739816254</c:v>
                </c:pt>
                <c:pt idx="162">
                  <c:v>5.9251887876006464</c:v>
                </c:pt>
                <c:pt idx="163">
                  <c:v>5.814705193141303</c:v>
                </c:pt>
                <c:pt idx="164">
                  <c:v>5.706374441681259</c:v>
                </c:pt>
                <c:pt idx="165">
                  <c:v>5.6001543289087943</c:v>
                </c:pt>
                <c:pt idx="166">
                  <c:v>5.4960034785501017</c:v>
                </c:pt>
                <c:pt idx="167">
                  <c:v>5.3938813261217744</c:v>
                </c:pt>
                <c:pt idx="168">
                  <c:v>5.293748103002093</c:v>
                </c:pt>
                <c:pt idx="169">
                  <c:v>5.1955648208148659</c:v>
                </c:pt>
                <c:pt idx="170">
                  <c:v>5.0992932561196902</c:v>
                </c:pt>
                <c:pt idx="171">
                  <c:v>5.0048959354026108</c:v>
                </c:pt>
                <c:pt idx="172">
                  <c:v>4.9123361203612976</c:v>
                </c:pt>
                <c:pt idx="173">
                  <c:v>4.8215777934789488</c:v>
                </c:pt>
                <c:pt idx="174">
                  <c:v>4.7325856438812623</c:v>
                </c:pt>
                <c:pt idx="175">
                  <c:v>4.6453250534709234</c:v>
                </c:pt>
                <c:pt idx="176">
                  <c:v>4.5597620833341512</c:v>
                </c:pt>
                <c:pt idx="177">
                  <c:v>4.475863460413982</c:v>
                </c:pt>
                <c:pt idx="178">
                  <c:v>4.3935965644450414</c:v>
                </c:pt>
                <c:pt idx="179">
                  <c:v>4.3129294151446844</c:v>
                </c:pt>
                <c:pt idx="180">
                  <c:v>4.2338306596554656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643008"/>
        <c:axId val="145644928"/>
      </c:scatterChart>
      <c:valAx>
        <c:axId val="145643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644928"/>
        <c:crosses val="autoZero"/>
        <c:crossBetween val="midCat"/>
      </c:valAx>
      <c:valAx>
        <c:axId val="145644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U235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4564300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d'U238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2.1544556643464736E-2"/>
                  <c:y val="6.8538424708170967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flux.xlsm]Eq_de_Bateman_avec_RK1'!$Y$2:$Y$182</c:f>
              <c:numCache>
                <c:formatCode>0.00</c:formatCode>
                <c:ptCount val="181"/>
                <c:pt idx="0">
                  <c:v>26586.632553782751</c:v>
                </c:pt>
                <c:pt idx="1">
                  <c:v>26517.132987106386</c:v>
                </c:pt>
                <c:pt idx="2">
                  <c:v>26447.815097904404</c:v>
                </c:pt>
                <c:pt idx="3">
                  <c:v>26378.678411255631</c:v>
                </c:pt>
                <c:pt idx="4">
                  <c:v>26309.722453480434</c:v>
                </c:pt>
                <c:pt idx="5">
                  <c:v>26240.946752137475</c:v>
                </c:pt>
                <c:pt idx="6">
                  <c:v>26172.350836020476</c:v>
                </c:pt>
                <c:pt idx="7">
                  <c:v>26103.934235154982</c:v>
                </c:pt>
                <c:pt idx="8">
                  <c:v>26035.696480795141</c:v>
                </c:pt>
                <c:pt idx="9">
                  <c:v>25967.63710542049</c:v>
                </c:pt>
                <c:pt idx="10">
                  <c:v>25899.755642732758</c:v>
                </c:pt>
                <c:pt idx="11">
                  <c:v>25832.051627652658</c:v>
                </c:pt>
                <c:pt idx="12">
                  <c:v>25764.524596316704</c:v>
                </c:pt>
                <c:pt idx="13">
                  <c:v>25697.174086074032</c:v>
                </c:pt>
                <c:pt idx="14">
                  <c:v>25629.999635483233</c:v>
                </c:pt>
                <c:pt idx="15">
                  <c:v>25563.000784309181</c:v>
                </c:pt>
                <c:pt idx="16">
                  <c:v>25496.177073519881</c:v>
                </c:pt>
                <c:pt idx="17">
                  <c:v>25429.528045283325</c:v>
                </c:pt>
                <c:pt idx="18">
                  <c:v>25363.053242964354</c:v>
                </c:pt>
                <c:pt idx="19">
                  <c:v>25296.752211121526</c:v>
                </c:pt>
                <c:pt idx="20">
                  <c:v>25230.624495503998</c:v>
                </c:pt>
                <c:pt idx="21">
                  <c:v>25164.669643048408</c:v>
                </c:pt>
                <c:pt idx="22">
                  <c:v>25098.887201875768</c:v>
                </c:pt>
                <c:pt idx="23">
                  <c:v>25033.276721288374</c:v>
                </c:pt>
                <c:pt idx="24">
                  <c:v>24967.83775176671</c:v>
                </c:pt>
                <c:pt idx="25">
                  <c:v>24902.56984496638</c:v>
                </c:pt>
                <c:pt idx="26">
                  <c:v>24837.472553715012</c:v>
                </c:pt>
                <c:pt idx="27">
                  <c:v>24772.545432009214</c:v>
                </c:pt>
                <c:pt idx="28">
                  <c:v>24707.788035011512</c:v>
                </c:pt>
                <c:pt idx="29">
                  <c:v>24643.199919047292</c:v>
                </c:pt>
                <c:pt idx="30">
                  <c:v>24578.780641601774</c:v>
                </c:pt>
                <c:pt idx="31">
                  <c:v>24514.529761316968</c:v>
                </c:pt>
                <c:pt idx="32">
                  <c:v>24450.446837988653</c:v>
                </c:pt>
                <c:pt idx="33">
                  <c:v>24386.531432563359</c:v>
                </c:pt>
                <c:pt idx="34">
                  <c:v>24322.783107135361</c:v>
                </c:pt>
                <c:pt idx="35">
                  <c:v>24259.201424943676</c:v>
                </c:pt>
                <c:pt idx="36">
                  <c:v>24195.785950369071</c:v>
                </c:pt>
                <c:pt idx="37">
                  <c:v>24132.536248931072</c:v>
                </c:pt>
                <c:pt idx="38">
                  <c:v>24069.451887284999</c:v>
                </c:pt>
                <c:pt idx="39">
                  <c:v>24006.532433218978</c:v>
                </c:pt>
                <c:pt idx="40">
                  <c:v>23943.777455650998</c:v>
                </c:pt>
                <c:pt idx="41">
                  <c:v>23881.186524625944</c:v>
                </c:pt>
                <c:pt idx="42">
                  <c:v>23818.759211312656</c:v>
                </c:pt>
                <c:pt idx="43">
                  <c:v>23756.495088000989</c:v>
                </c:pt>
                <c:pt idx="44">
                  <c:v>23694.393728098879</c:v>
                </c:pt>
                <c:pt idx="45">
                  <c:v>23632.454706129429</c:v>
                </c:pt>
                <c:pt idx="46">
                  <c:v>23570.677597727983</c:v>
                </c:pt>
                <c:pt idx="47">
                  <c:v>23509.06197963922</c:v>
                </c:pt>
                <c:pt idx="48">
                  <c:v>23447.607429714259</c:v>
                </c:pt>
                <c:pt idx="49">
                  <c:v>23386.313526907761</c:v>
                </c:pt>
                <c:pt idx="50">
                  <c:v>23325.17985127505</c:v>
                </c:pt>
                <c:pt idx="51">
                  <c:v>23264.205983969223</c:v>
                </c:pt>
                <c:pt idx="52">
                  <c:v>23203.391507238295</c:v>
                </c:pt>
                <c:pt idx="53">
                  <c:v>23142.736004422324</c:v>
                </c:pt>
                <c:pt idx="54">
                  <c:v>23082.239059950563</c:v>
                </c:pt>
                <c:pt idx="55">
                  <c:v>23021.900259338614</c:v>
                </c:pt>
                <c:pt idx="56">
                  <c:v>22961.719189185576</c:v>
                </c:pt>
                <c:pt idx="57">
                  <c:v>22901.695437171227</c:v>
                </c:pt>
                <c:pt idx="58">
                  <c:v>22841.828592053189</c:v>
                </c:pt>
                <c:pt idx="59">
                  <c:v>22782.11824366411</c:v>
                </c:pt>
                <c:pt idx="60">
                  <c:v>22722.563982908865</c:v>
                </c:pt>
                <c:pt idx="61">
                  <c:v>22663.16540176174</c:v>
                </c:pt>
                <c:pt idx="62">
                  <c:v>22603.922093263638</c:v>
                </c:pt>
                <c:pt idx="63">
                  <c:v>22544.833651519297</c:v>
                </c:pt>
                <c:pt idx="64">
                  <c:v>22485.8996716945</c:v>
                </c:pt>
                <c:pt idx="65">
                  <c:v>22427.119750013309</c:v>
                </c:pt>
                <c:pt idx="66">
                  <c:v>22368.493483755294</c:v>
                </c:pt>
                <c:pt idx="67">
                  <c:v>22310.020471252774</c:v>
                </c:pt>
                <c:pt idx="68">
                  <c:v>22251.700311888068</c:v>
                </c:pt>
                <c:pt idx="69">
                  <c:v>22193.532606090743</c:v>
                </c:pt>
                <c:pt idx="70">
                  <c:v>22135.516955334886</c:v>
                </c:pt>
                <c:pt idx="71">
                  <c:v>22077.652962136362</c:v>
                </c:pt>
                <c:pt idx="72">
                  <c:v>22019.940230050099</c:v>
                </c:pt>
                <c:pt idx="73">
                  <c:v>21962.378363667365</c:v>
                </c:pt>
                <c:pt idx="74">
                  <c:v>21904.966968613069</c:v>
                </c:pt>
                <c:pt idx="75">
                  <c:v>21847.705651543045</c:v>
                </c:pt>
                <c:pt idx="76">
                  <c:v>21790.594020141369</c:v>
                </c:pt>
                <c:pt idx="77">
                  <c:v>21733.631683117666</c:v>
                </c:pt>
                <c:pt idx="78">
                  <c:v>21676.818250204426</c:v>
                </c:pt>
                <c:pt idx="79">
                  <c:v>21620.153332154336</c:v>
                </c:pt>
                <c:pt idx="80">
                  <c:v>21563.636540737603</c:v>
                </c:pt>
                <c:pt idx="81">
                  <c:v>21507.267488739311</c:v>
                </c:pt>
                <c:pt idx="82">
                  <c:v>21451.045789956748</c:v>
                </c:pt>
                <c:pt idx="83">
                  <c:v>21394.971059196778</c:v>
                </c:pt>
                <c:pt idx="84">
                  <c:v>21339.042912273184</c:v>
                </c:pt>
                <c:pt idx="85">
                  <c:v>21283.260966004054</c:v>
                </c:pt>
                <c:pt idx="86">
                  <c:v>21227.62483820914</c:v>
                </c:pt>
                <c:pt idx="87">
                  <c:v>21172.134147707249</c:v>
                </c:pt>
                <c:pt idx="88">
                  <c:v>21116.788514313626</c:v>
                </c:pt>
                <c:pt idx="89">
                  <c:v>21061.587558837349</c:v>
                </c:pt>
                <c:pt idx="90">
                  <c:v>21006.530903078739</c:v>
                </c:pt>
                <c:pt idx="91">
                  <c:v>20951.618169826761</c:v>
                </c:pt>
                <c:pt idx="92">
                  <c:v>20896.848982856438</c:v>
                </c:pt>
                <c:pt idx="93">
                  <c:v>20842.222966926282</c:v>
                </c:pt>
                <c:pt idx="94">
                  <c:v>20787.739747775708</c:v>
                </c:pt>
                <c:pt idx="95">
                  <c:v>20733.39895212249</c:v>
                </c:pt>
                <c:pt idx="96">
                  <c:v>20679.200207660186</c:v>
                </c:pt>
                <c:pt idx="97">
                  <c:v>20625.143143055597</c:v>
                </c:pt>
                <c:pt idx="98">
                  <c:v>20571.227387946215</c:v>
                </c:pt>
                <c:pt idx="99">
                  <c:v>20517.452572937695</c:v>
                </c:pt>
                <c:pt idx="100">
                  <c:v>20463.818329601316</c:v>
                </c:pt>
                <c:pt idx="101">
                  <c:v>20410.324290471461</c:v>
                </c:pt>
                <c:pt idx="102">
                  <c:v>20356.970089043098</c:v>
                </c:pt>
                <c:pt idx="103">
                  <c:v>20303.755359769268</c:v>
                </c:pt>
                <c:pt idx="104">
                  <c:v>20250.679738058581</c:v>
                </c:pt>
                <c:pt idx="105">
                  <c:v>20197.742860272723</c:v>
                </c:pt>
                <c:pt idx="106">
                  <c:v>20144.944363723953</c:v>
                </c:pt>
                <c:pt idx="107">
                  <c:v>20092.283886672627</c:v>
                </c:pt>
                <c:pt idx="108">
                  <c:v>20039.761068324719</c:v>
                </c:pt>
                <c:pt idx="109">
                  <c:v>19987.375548829346</c:v>
                </c:pt>
                <c:pt idx="110">
                  <c:v>19935.126969276305</c:v>
                </c:pt>
                <c:pt idx="111">
                  <c:v>19883.01497169361</c:v>
                </c:pt>
                <c:pt idx="112">
                  <c:v>19831.039199045048</c:v>
                </c:pt>
                <c:pt idx="113">
                  <c:v>19779.199295227721</c:v>
                </c:pt>
                <c:pt idx="114">
                  <c:v>19727.49490506962</c:v>
                </c:pt>
                <c:pt idx="115">
                  <c:v>19675.925674327173</c:v>
                </c:pt>
                <c:pt idx="116">
                  <c:v>19624.491249682833</c:v>
                </c:pt>
                <c:pt idx="117">
                  <c:v>19573.191278742659</c:v>
                </c:pt>
                <c:pt idx="118">
                  <c:v>19522.025410033886</c:v>
                </c:pt>
                <c:pt idx="119">
                  <c:v>19470.993293002535</c:v>
                </c:pt>
                <c:pt idx="120">
                  <c:v>19420.094578010998</c:v>
                </c:pt>
                <c:pt idx="121">
                  <c:v>19369.328916335646</c:v>
                </c:pt>
                <c:pt idx="122">
                  <c:v>19318.695960164445</c:v>
                </c:pt>
                <c:pt idx="123">
                  <c:v>19268.195362594564</c:v>
                </c:pt>
                <c:pt idx="124">
                  <c:v>19217.826777630005</c:v>
                </c:pt>
                <c:pt idx="125">
                  <c:v>19167.589860179236</c:v>
                </c:pt>
                <c:pt idx="126">
                  <c:v>19117.484266052812</c:v>
                </c:pt>
                <c:pt idx="127">
                  <c:v>19067.509651961031</c:v>
                </c:pt>
                <c:pt idx="128">
                  <c:v>19017.665675511576</c:v>
                </c:pt>
                <c:pt idx="129">
                  <c:v>18967.951995207175</c:v>
                </c:pt>
                <c:pt idx="130">
                  <c:v>18918.368270443247</c:v>
                </c:pt>
                <c:pt idx="131">
                  <c:v>18868.914161505585</c:v>
                </c:pt>
                <c:pt idx="132">
                  <c:v>18819.589329568018</c:v>
                </c:pt>
                <c:pt idx="133">
                  <c:v>18770.393436690094</c:v>
                </c:pt>
                <c:pt idx="134">
                  <c:v>18721.326145814764</c:v>
                </c:pt>
                <c:pt idx="135">
                  <c:v>18672.387120766074</c:v>
                </c:pt>
                <c:pt idx="136">
                  <c:v>18623.576026246854</c:v>
                </c:pt>
                <c:pt idx="137">
                  <c:v>18574.89252783643</c:v>
                </c:pt>
                <c:pt idx="138">
                  <c:v>18526.336291988333</c:v>
                </c:pt>
                <c:pt idx="139">
                  <c:v>18477.906986028007</c:v>
                </c:pt>
                <c:pt idx="140">
                  <c:v>18429.604278150531</c:v>
                </c:pt>
                <c:pt idx="141">
                  <c:v>18381.427837418352</c:v>
                </c:pt>
                <c:pt idx="142">
                  <c:v>18333.37733375901</c:v>
                </c:pt>
                <c:pt idx="143">
                  <c:v>18285.452437962882</c:v>
                </c:pt>
                <c:pt idx="144">
                  <c:v>18237.65282168092</c:v>
                </c:pt>
                <c:pt idx="145">
                  <c:v>18189.978157422414</c:v>
                </c:pt>
                <c:pt idx="146">
                  <c:v>18142.428118552732</c:v>
                </c:pt>
                <c:pt idx="147">
                  <c:v>18095.002379291094</c:v>
                </c:pt>
                <c:pt idx="148">
                  <c:v>18047.700614708334</c:v>
                </c:pt>
                <c:pt idx="149">
                  <c:v>18000.522500724681</c:v>
                </c:pt>
                <c:pt idx="150">
                  <c:v>17953.467714107526</c:v>
                </c:pt>
                <c:pt idx="151">
                  <c:v>17906.535932469218</c:v>
                </c:pt>
                <c:pt idx="152">
                  <c:v>17859.726834264857</c:v>
                </c:pt>
                <c:pt idx="153">
                  <c:v>17813.040098790076</c:v>
                </c:pt>
                <c:pt idx="154">
                  <c:v>17766.475406178863</c:v>
                </c:pt>
                <c:pt idx="155">
                  <c:v>17720.032437401358</c:v>
                </c:pt>
                <c:pt idx="156">
                  <c:v>17673.710874261669</c:v>
                </c:pt>
                <c:pt idx="157">
                  <c:v>17627.510399395691</c:v>
                </c:pt>
                <c:pt idx="158">
                  <c:v>17581.430696268933</c:v>
                </c:pt>
                <c:pt idx="159">
                  <c:v>17535.471449174354</c:v>
                </c:pt>
                <c:pt idx="160">
                  <c:v>17489.632343230191</c:v>
                </c:pt>
                <c:pt idx="161">
                  <c:v>17443.913064377808</c:v>
                </c:pt>
                <c:pt idx="162">
                  <c:v>17398.313299379541</c:v>
                </c:pt>
                <c:pt idx="163">
                  <c:v>17352.832735816555</c:v>
                </c:pt>
                <c:pt idx="164">
                  <c:v>17307.471062086704</c:v>
                </c:pt>
                <c:pt idx="165">
                  <c:v>17262.227967402392</c:v>
                </c:pt>
                <c:pt idx="166">
                  <c:v>17217.103141788441</c:v>
                </c:pt>
                <c:pt idx="167">
                  <c:v>17172.096276079981</c:v>
                </c:pt>
                <c:pt idx="168">
                  <c:v>17127.207061920315</c:v>
                </c:pt>
                <c:pt idx="169">
                  <c:v>17082.435191758817</c:v>
                </c:pt>
                <c:pt idx="170">
                  <c:v>17037.780358848824</c:v>
                </c:pt>
                <c:pt idx="171">
                  <c:v>16993.242257245533</c:v>
                </c:pt>
                <c:pt idx="172">
                  <c:v>16948.820581803899</c:v>
                </c:pt>
                <c:pt idx="173">
                  <c:v>16904.515028176553</c:v>
                </c:pt>
                <c:pt idx="174">
                  <c:v>16860.325292811714</c:v>
                </c:pt>
                <c:pt idx="175">
                  <c:v>16816.251072951109</c:v>
                </c:pt>
                <c:pt idx="176">
                  <c:v>16772.292066627895</c:v>
                </c:pt>
                <c:pt idx="177">
                  <c:v>16728.447972664599</c:v>
                </c:pt>
                <c:pt idx="178">
                  <c:v>16684.718490671046</c:v>
                </c:pt>
                <c:pt idx="179">
                  <c:v>16641.103321042305</c:v>
                </c:pt>
                <c:pt idx="180">
                  <c:v>16597.602164956632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683968"/>
        <c:axId val="145685888"/>
      </c:scatterChart>
      <c:valAx>
        <c:axId val="145683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685888"/>
        <c:crosses val="autoZero"/>
        <c:crossBetween val="midCat"/>
      </c:valAx>
      <c:valAx>
        <c:axId val="1456858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45683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Pu238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7.6934181524412242E-3"/>
                  <c:y val="-0.15143610475733474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996608"/>
        <c:axId val="164998528"/>
      </c:scatterChart>
      <c:valAx>
        <c:axId val="164996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>
            <c:manualLayout>
              <c:xMode val="edge"/>
              <c:yMode val="edge"/>
              <c:x val="0.4057522415204895"/>
              <c:y val="0.913156120943799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4998528"/>
        <c:crosses val="autoZero"/>
        <c:crossBetween val="midCat"/>
      </c:valAx>
      <c:valAx>
        <c:axId val="164998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499660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Pu239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0.13872747201530453"/>
                  <c:y val="1.8262173471180983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41664"/>
        <c:axId val="165043584"/>
      </c:scatterChart>
      <c:valAx>
        <c:axId val="165041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sz="1400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>
            <c:manualLayout>
              <c:xMode val="edge"/>
              <c:yMode val="edge"/>
              <c:x val="0.46574447860464036"/>
              <c:y val="0.926141037258980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5043584"/>
        <c:crosses val="autoZero"/>
        <c:crossBetween val="midCat"/>
      </c:valAx>
      <c:valAx>
        <c:axId val="165043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Pu239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50416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Pu240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2"/>
            <c:dispRSqr val="1"/>
            <c:dispEq val="1"/>
            <c:trendlineLbl>
              <c:layout>
                <c:manualLayout>
                  <c:x val="-2.2276845782567369E-3"/>
                  <c:y val="7.6795105551047085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90816"/>
        <c:axId val="165092736"/>
      </c:scatterChart>
      <c:valAx>
        <c:axId val="165090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092736"/>
        <c:crosses val="autoZero"/>
        <c:crossBetween val="midCat"/>
      </c:valAx>
      <c:valAx>
        <c:axId val="165092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Pu240(kg)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50908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Pu241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4.9372986334851682E-2"/>
                  <c:y val="0.11885123066210529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44064"/>
        <c:axId val="165145984"/>
      </c:scatterChart>
      <c:valAx>
        <c:axId val="165144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145984"/>
        <c:crosses val="autoZero"/>
        <c:crossBetween val="midCat"/>
      </c:valAx>
      <c:valAx>
        <c:axId val="165145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Pu241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51440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Pu242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4.6719955092708998E-4"/>
                  <c:y val="0.13642710209650086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83328"/>
        <c:axId val="165285248"/>
      </c:scatterChart>
      <c:valAx>
        <c:axId val="165283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285248"/>
        <c:crosses val="autoZero"/>
        <c:crossBetween val="midCat"/>
      </c:valAx>
      <c:valAx>
        <c:axId val="165285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Pu242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52833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</a:t>
            </a:r>
            <a:r>
              <a:rPr lang="fr-FR" sz="1800" baseline="0"/>
              <a:t> d'Am241 en fonction du temps</a:t>
            </a:r>
            <a:endParaRPr lang="fr-FR" sz="180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og"/>
            <c:dispRSqr val="0"/>
            <c:dispEq val="0"/>
          </c:trendline>
          <c:trendline>
            <c:trendlineType val="power"/>
            <c:dispRSqr val="0"/>
            <c:dispEq val="0"/>
          </c:trendline>
          <c:trendline>
            <c:trendlineType val="power"/>
            <c:dispRSqr val="0"/>
            <c:dispEq val="0"/>
          </c:trendline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8.2958529299213671E-2"/>
                  <c:y val="-0.1505519777184921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flux.xlsm]Eq_de_Bateman_avec_RK1'!$S$2:$S$182</c:f>
              <c:numCache>
                <c:formatCode>0.00</c:formatCode>
                <c:ptCount val="181"/>
                <c:pt idx="0">
                  <c:v>52.114148285917473</c:v>
                </c:pt>
                <c:pt idx="1">
                  <c:v>52.215626493826136</c:v>
                </c:pt>
                <c:pt idx="2">
                  <c:v>52.305756789460467</c:v>
                </c:pt>
                <c:pt idx="3">
                  <c:v>52.385075265916065</c:v>
                </c:pt>
                <c:pt idx="4">
                  <c:v>52.454098460488972</c:v>
                </c:pt>
                <c:pt idx="5">
                  <c:v>52.513323982244337</c:v>
                </c:pt>
                <c:pt idx="6">
                  <c:v>52.563231120710348</c:v>
                </c:pt>
                <c:pt idx="7">
                  <c:v>52.604281436246481</c:v>
                </c:pt>
                <c:pt idx="8">
                  <c:v>52.636919332619222</c:v>
                </c:pt>
                <c:pt idx="9">
                  <c:v>52.661572612303303</c:v>
                </c:pt>
                <c:pt idx="10">
                  <c:v>52.678653015011633</c:v>
                </c:pt>
                <c:pt idx="11">
                  <c:v>52.688556739942761</c:v>
                </c:pt>
                <c:pt idx="12">
                  <c:v>52.69166495222062</c:v>
                </c:pt>
                <c:pt idx="13">
                  <c:v>52.688344273987852</c:v>
                </c:pt>
                <c:pt idx="14">
                  <c:v>52.678947260600694</c:v>
                </c:pt>
                <c:pt idx="15">
                  <c:v>52.663812862360679</c:v>
                </c:pt>
                <c:pt idx="16">
                  <c:v>52.643266872205793</c:v>
                </c:pt>
                <c:pt idx="17">
                  <c:v>52.617622359771829</c:v>
                </c:pt>
                <c:pt idx="18">
                  <c:v>52.587180092222702</c:v>
                </c:pt>
                <c:pt idx="19">
                  <c:v>52.552228942237186</c:v>
                </c:pt>
                <c:pt idx="20">
                  <c:v>52.513046283528396</c:v>
                </c:pt>
                <c:pt idx="21">
                  <c:v>52.469898374261504</c:v>
                </c:pt>
                <c:pt idx="22">
                  <c:v>52.423040728724715</c:v>
                </c:pt>
                <c:pt idx="23">
                  <c:v>52.372718477598397</c:v>
                </c:pt>
                <c:pt idx="24">
                  <c:v>52.319166717157202</c:v>
                </c:pt>
                <c:pt idx="25">
                  <c:v>52.262610847730613</c:v>
                </c:pt>
                <c:pt idx="26">
                  <c:v>52.203266901737777</c:v>
                </c:pt>
                <c:pt idx="27">
                  <c:v>52.141341861603564</c:v>
                </c:pt>
                <c:pt idx="28">
                  <c:v>52.077033967853936</c:v>
                </c:pt>
                <c:pt idx="29">
                  <c:v>52.010533017680039</c:v>
                </c:pt>
                <c:pt idx="30">
                  <c:v>51.942020654252261</c:v>
                </c:pt>
                <c:pt idx="31">
                  <c:v>51.87167064705725</c:v>
                </c:pt>
                <c:pt idx="32">
                  <c:v>51.799649163523171</c:v>
                </c:pt>
                <c:pt idx="33">
                  <c:v>51.726115032190648</c:v>
                </c:pt>
                <c:pt idx="34">
                  <c:v>51.651219997679682</c:v>
                </c:pt>
                <c:pt idx="35">
                  <c:v>51.575108967695336</c:v>
                </c:pt>
                <c:pt idx="36">
                  <c:v>51.497920252308184</c:v>
                </c:pt>
                <c:pt idx="37">
                  <c:v>51.419785795738647</c:v>
                </c:pt>
                <c:pt idx="38">
                  <c:v>51.340831400867664</c:v>
                </c:pt>
                <c:pt idx="39">
                  <c:v>51.261176946689801</c:v>
                </c:pt>
                <c:pt idx="40">
                  <c:v>51.180936598918677</c:v>
                </c:pt>
                <c:pt idx="41">
                  <c:v>51.100219013948383</c:v>
                </c:pt>
                <c:pt idx="42">
                  <c:v>51.019127536368885</c:v>
                </c:pt>
                <c:pt idx="43">
                  <c:v>50.937760390227467</c:v>
                </c:pt>
                <c:pt idx="44">
                  <c:v>50.856210864222859</c:v>
                </c:pt>
                <c:pt idx="45">
                  <c:v>50.774567491013244</c:v>
                </c:pt>
                <c:pt idx="46">
                  <c:v>50.692914220814075</c:v>
                </c:pt>
                <c:pt idx="47">
                  <c:v>50.611330589456536</c:v>
                </c:pt>
                <c:pt idx="48">
                  <c:v>50.529891881072572</c:v>
                </c:pt>
                <c:pt idx="49">
                  <c:v>50.448669285567533</c:v>
                </c:pt>
                <c:pt idx="50">
                  <c:v>50.367730051036844</c:v>
                </c:pt>
                <c:pt idx="51">
                  <c:v>50.287137631278604</c:v>
                </c:pt>
                <c:pt idx="52">
                  <c:v>50.206951828549492</c:v>
                </c:pt>
                <c:pt idx="53">
                  <c:v>50.127228931707243</c:v>
                </c:pt>
                <c:pt idx="54">
                  <c:v>50.048021849878594</c:v>
                </c:pt>
                <c:pt idx="55">
                  <c:v>49.969380241787725</c:v>
                </c:pt>
                <c:pt idx="56">
                  <c:v>49.891350640876233</c:v>
                </c:pt>
                <c:pt idx="57">
                  <c:v>49.813976576341801</c:v>
                </c:pt>
                <c:pt idx="58">
                  <c:v>49.737298690219113</c:v>
                </c:pt>
                <c:pt idx="59">
                  <c:v>49.661354850622878</c:v>
                </c:pt>
                <c:pt idx="60">
                  <c:v>49.586180261269448</c:v>
                </c:pt>
                <c:pt idx="61">
                  <c:v>49.51180756738993</c:v>
                </c:pt>
                <c:pt idx="62">
                  <c:v>49.438266958144609</c:v>
                </c:pt>
                <c:pt idx="63">
                  <c:v>49.365586265645085</c:v>
                </c:pt>
                <c:pt idx="64">
                  <c:v>49.293791060687603</c:v>
                </c:pt>
                <c:pt idx="65">
                  <c:v>49.222904745297853</c:v>
                </c:pt>
                <c:pt idx="66">
                  <c:v>49.152948642184747</c:v>
                </c:pt>
                <c:pt idx="67">
                  <c:v>49.083942081197641</c:v>
                </c:pt>
                <c:pt idx="68">
                  <c:v>49.015902482878921</c:v>
                </c:pt>
                <c:pt idx="69">
                  <c:v>48.948845439200944</c:v>
                </c:pt>
                <c:pt idx="70">
                  <c:v>48.882784791573911</c:v>
                </c:pt>
                <c:pt idx="71">
                  <c:v>48.817732706208517</c:v>
                </c:pt>
                <c:pt idx="72">
                  <c:v>48.753699746914997</c:v>
                </c:pt>
                <c:pt idx="73">
                  <c:v>48.690694945417498</c:v>
                </c:pt>
                <c:pt idx="74">
                  <c:v>48.62872586926067</c:v>
                </c:pt>
                <c:pt idx="75">
                  <c:v>48.567798687382854</c:v>
                </c:pt>
                <c:pt idx="76">
                  <c:v>48.507918233428278</c:v>
                </c:pt>
                <c:pt idx="77">
                  <c:v>48.449088066868285</c:v>
                </c:pt>
                <c:pt idx="78">
                  <c:v>48.391310531999864</c:v>
                </c:pt>
                <c:pt idx="79">
                  <c:v>48.334586814887388</c:v>
                </c:pt>
                <c:pt idx="80">
                  <c:v>48.278916998311828</c:v>
                </c:pt>
                <c:pt idx="81">
                  <c:v>48.224300114789592</c:v>
                </c:pt>
                <c:pt idx="82">
                  <c:v>48.170734197721394</c:v>
                </c:pt>
                <c:pt idx="83">
                  <c:v>48.118216330729773</c:v>
                </c:pt>
                <c:pt idx="84">
                  <c:v>48.066742695242127</c:v>
                </c:pt>
                <c:pt idx="85">
                  <c:v>48.016308616374367</c:v>
                </c:pt>
                <c:pt idx="86">
                  <c:v>47.966908607168811</c:v>
                </c:pt>
                <c:pt idx="87">
                  <c:v>47.918536411238229</c:v>
                </c:pt>
                <c:pt idx="88">
                  <c:v>47.87118504386639</c:v>
                </c:pt>
                <c:pt idx="89">
                  <c:v>47.824846831614067</c:v>
                </c:pt>
                <c:pt idx="90">
                  <c:v>47.779513450477921</c:v>
                </c:pt>
                <c:pt idx="91">
                  <c:v>47.735175962648235</c:v>
                </c:pt>
                <c:pt idx="92">
                  <c:v>47.691824851910248</c:v>
                </c:pt>
                <c:pt idx="93">
                  <c:v>47.649450057732281</c:v>
                </c:pt>
                <c:pt idx="94">
                  <c:v>47.608041008082751</c:v>
                </c:pt>
                <c:pt idx="95">
                  <c:v>47.567586651016811</c:v>
                </c:pt>
                <c:pt idx="96">
                  <c:v>47.528075485072144</c:v>
                </c:pt>
                <c:pt idx="97">
                  <c:v>47.489495588512249</c:v>
                </c:pt>
                <c:pt idx="98">
                  <c:v>47.451834647454433</c:v>
                </c:pt>
                <c:pt idx="99">
                  <c:v>47.415079982918591</c:v>
                </c:pt>
                <c:pt idx="100">
                  <c:v>47.37921857683174</c:v>
                </c:pt>
                <c:pt idx="101">
                  <c:v>47.344237097022258</c:v>
                </c:pt>
                <c:pt idx="102">
                  <c:v>47.310121921236764</c:v>
                </c:pt>
                <c:pt idx="103">
                  <c:v>47.276859160211487</c:v>
                </c:pt>
                <c:pt idx="104">
                  <c:v>47.24443467982919</c:v>
                </c:pt>
                <c:pt idx="105">
                  <c:v>47.21283412239152</c:v>
                </c:pt>
                <c:pt idx="106">
                  <c:v>47.182042927036044</c:v>
                </c:pt>
                <c:pt idx="107">
                  <c:v>47.152046349326071</c:v>
                </c:pt>
                <c:pt idx="108">
                  <c:v>47.122829480040679</c:v>
                </c:pt>
                <c:pt idx="109">
                  <c:v>47.094377263191511</c:v>
                </c:pt>
                <c:pt idx="110">
                  <c:v>47.066674513291979</c:v>
                </c:pt>
                <c:pt idx="111">
                  <c:v>47.039705931903896</c:v>
                </c:pt>
                <c:pt idx="112">
                  <c:v>47.013456123485696</c:v>
                </c:pt>
                <c:pt idx="113">
                  <c:v>46.987909610565644</c:v>
                </c:pt>
                <c:pt idx="114">
                  <c:v>46.963050848262803</c:v>
                </c:pt>
                <c:pt idx="115">
                  <c:v>46.938864238177764</c:v>
                </c:pt>
                <c:pt idx="116">
                  <c:v>46.915334141674499</c:v>
                </c:pt>
                <c:pt idx="117">
                  <c:v>46.892444892574019</c:v>
                </c:pt>
                <c:pt idx="118">
                  <c:v>46.87018080927988</c:v>
                </c:pt>
                <c:pt idx="119">
                  <c:v>46.848526206355039</c:v>
                </c:pt>
                <c:pt idx="120">
                  <c:v>46.827465405568809</c:v>
                </c:pt>
                <c:pt idx="121">
                  <c:v>46.806982746432226</c:v>
                </c:pt>
                <c:pt idx="122">
                  <c:v>46.787062596239522</c:v>
                </c:pt>
                <c:pt idx="123">
                  <c:v>46.767689359632804</c:v>
                </c:pt>
                <c:pt idx="124">
                  <c:v>46.748847487706591</c:v>
                </c:pt>
                <c:pt idx="125">
                  <c:v>46.730521486668273</c:v>
                </c:pt>
                <c:pt idx="126">
                  <c:v>46.712695926070111</c:v>
                </c:pt>
                <c:pt idx="127">
                  <c:v>46.695355446627843</c:v>
                </c:pt>
                <c:pt idx="128">
                  <c:v>46.678484767640576</c:v>
                </c:pt>
                <c:pt idx="129">
                  <c:v>46.66206869402609</c:v>
                </c:pt>
                <c:pt idx="130">
                  <c:v>46.646092122985344</c:v>
                </c:pt>
                <c:pt idx="131">
                  <c:v>46.630540050309399</c:v>
                </c:pt>
                <c:pt idx="132">
                  <c:v>46.615397576341714</c:v>
                </c:pt>
                <c:pt idx="133">
                  <c:v>46.600649911608265</c:v>
                </c:pt>
                <c:pt idx="134">
                  <c:v>46.586282382127528</c:v>
                </c:pt>
                <c:pt idx="135">
                  <c:v>46.572280434412086</c:v>
                </c:pt>
                <c:pt idx="136">
                  <c:v>46.558629640173137</c:v>
                </c:pt>
                <c:pt idx="137">
                  <c:v>46.54531570073889</c:v>
                </c:pt>
                <c:pt idx="138">
                  <c:v>46.532324451197454</c:v>
                </c:pt>
                <c:pt idx="139">
                  <c:v>46.519641864274519</c:v>
                </c:pt>
                <c:pt idx="140">
                  <c:v>46.507254053955748</c:v>
                </c:pt>
                <c:pt idx="141">
                  <c:v>46.495147278863527</c:v>
                </c:pt>
                <c:pt idx="142">
                  <c:v>46.483307945397399</c:v>
                </c:pt>
                <c:pt idx="143">
                  <c:v>46.471722610647205</c:v>
                </c:pt>
                <c:pt idx="144">
                  <c:v>46.460377985087611</c:v>
                </c:pt>
                <c:pt idx="145">
                  <c:v>46.449260935062568</c:v>
                </c:pt>
                <c:pt idx="146">
                  <c:v>46.438358485067774</c:v>
                </c:pt>
                <c:pt idx="147">
                  <c:v>46.427657819839105</c:v>
                </c:pt>
                <c:pt idx="148">
                  <c:v>46.417146286254678</c:v>
                </c:pt>
                <c:pt idx="149">
                  <c:v>46.406811395057872</c:v>
                </c:pt>
                <c:pt idx="150">
                  <c:v>46.396640822408578</c:v>
                </c:pt>
                <c:pt idx="151">
                  <c:v>46.386622411269485</c:v>
                </c:pt>
                <c:pt idx="152">
                  <c:v>46.376744172634176</c:v>
                </c:pt>
                <c:pt idx="153">
                  <c:v>46.366994286603486</c:v>
                </c:pt>
                <c:pt idx="154">
                  <c:v>46.357361103316386</c:v>
                </c:pt>
                <c:pt idx="155">
                  <c:v>46.347833143741433</c:v>
                </c:pt>
                <c:pt idx="156">
                  <c:v>46.338399100334641</c:v>
                </c:pt>
                <c:pt idx="157">
                  <c:v>46.329047837569462</c:v>
                </c:pt>
                <c:pt idx="158">
                  <c:v>46.319768392344294</c:v>
                </c:pt>
                <c:pt idx="159">
                  <c:v>46.310549974272831</c:v>
                </c:pt>
                <c:pt idx="160">
                  <c:v>46.301381965862362</c:v>
                </c:pt>
                <c:pt idx="161">
                  <c:v>46.292253922584941</c:v>
                </c:pt>
                <c:pt idx="162">
                  <c:v>46.283155572846198</c:v>
                </c:pt>
                <c:pt idx="163">
                  <c:v>46.27407681785639</c:v>
                </c:pt>
                <c:pt idx="164">
                  <c:v>46.265007731408154</c:v>
                </c:pt>
                <c:pt idx="165">
                  <c:v>46.255938559565259</c:v>
                </c:pt>
                <c:pt idx="166">
                  <c:v>46.246859720266464</c:v>
                </c:pt>
                <c:pt idx="167">
                  <c:v>46.237761802848539</c:v>
                </c:pt>
                <c:pt idx="168">
                  <c:v>46.228635567492304</c:v>
                </c:pt>
                <c:pt idx="169">
                  <c:v>46.219471944595384</c:v>
                </c:pt>
                <c:pt idx="170">
                  <c:v>46.210262034075313</c:v>
                </c:pt>
                <c:pt idx="171">
                  <c:v>46.200997104606472</c:v>
                </c:pt>
                <c:pt idx="172">
                  <c:v>46.191668592794173</c:v>
                </c:pt>
                <c:pt idx="173">
                  <c:v>46.182268102289171</c:v>
                </c:pt>
                <c:pt idx="174">
                  <c:v>46.172787402845692</c:v>
                </c:pt>
                <c:pt idx="175">
                  <c:v>46.163218429326001</c:v>
                </c:pt>
                <c:pt idx="176">
                  <c:v>46.153553280654421</c:v>
                </c:pt>
                <c:pt idx="177">
                  <c:v>46.143784218723567</c:v>
                </c:pt>
                <c:pt idx="178">
                  <c:v>46.133903667255545</c:v>
                </c:pt>
                <c:pt idx="179">
                  <c:v>46.123904210620672</c:v>
                </c:pt>
                <c:pt idx="180">
                  <c:v>46.113778592616221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51424"/>
        <c:axId val="165353344"/>
      </c:scatterChart>
      <c:valAx>
        <c:axId val="165351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353344"/>
        <c:crosses val="autoZero"/>
        <c:crossBetween val="midCat"/>
      </c:valAx>
      <c:valAx>
        <c:axId val="1653533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Am241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5351424"/>
        <c:crosses val="autoZero"/>
        <c:crossBetween val="midCat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fr-FR" sz="1800" dirty="0"/>
              <a:t>Quantité total du vecteur Pu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2.2670591060090328E-3"/>
                  <c:y val="8.6658596891259779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flux.xlsm]Eq_de_Bateman_avec_RK1'!$U$2:$U$182</c:f>
              <c:numCache>
                <c:formatCode>0.00</c:formatCode>
                <c:ptCount val="181"/>
                <c:pt idx="0">
                  <c:v>5010.9757967228352</c:v>
                </c:pt>
                <c:pt idx="1">
                  <c:v>5008.3114659343491</c:v>
                </c:pt>
                <c:pt idx="2">
                  <c:v>5005.6036849391667</c:v>
                </c:pt>
                <c:pt idx="3">
                  <c:v>5002.8523191773684</c:v>
                </c:pt>
                <c:pt idx="4">
                  <c:v>5000.057254008645</c:v>
                </c:pt>
                <c:pt idx="5">
                  <c:v>4997.2183939887254</c:v>
                </c:pt>
                <c:pt idx="6">
                  <c:v>4994.3356621682069</c:v>
                </c:pt>
                <c:pt idx="7">
                  <c:v>4991.4089994131764</c:v>
                </c:pt>
                <c:pt idx="8">
                  <c:v>4988.4383637469637</c:v>
                </c:pt>
                <c:pt idx="9">
                  <c:v>4985.4237297123682</c:v>
                </c:pt>
                <c:pt idx="10">
                  <c:v>4982.3650877537966</c:v>
                </c:pt>
                <c:pt idx="11">
                  <c:v>4979.2624436186779</c:v>
                </c:pt>
                <c:pt idx="12">
                  <c:v>4976.115817777616</c:v>
                </c:pt>
                <c:pt idx="13">
                  <c:v>4972.9252448626939</c:v>
                </c:pt>
                <c:pt idx="14">
                  <c:v>4969.6907731234051</c:v>
                </c:pt>
                <c:pt idx="15">
                  <c:v>4966.4124638996836</c:v>
                </c:pt>
                <c:pt idx="16">
                  <c:v>4963.0903911115192</c:v>
                </c:pt>
                <c:pt idx="17">
                  <c:v>4959.7246407646589</c:v>
                </c:pt>
                <c:pt idx="18">
                  <c:v>4956.3153104719277</c:v>
                </c:pt>
                <c:pt idx="19">
                  <c:v>4952.8625089896914</c:v>
                </c:pt>
                <c:pt idx="20">
                  <c:v>4949.3663557690052</c:v>
                </c:pt>
                <c:pt idx="21">
                  <c:v>4945.8269805210139</c:v>
                </c:pt>
                <c:pt idx="22">
                  <c:v>4942.2445227961834</c:v>
                </c:pt>
                <c:pt idx="23">
                  <c:v>4938.6191315769338</c:v>
                </c:pt>
                <c:pt idx="24">
                  <c:v>4934.9509648832818</c:v>
                </c:pt>
                <c:pt idx="25">
                  <c:v>4931.2401893911056</c:v>
                </c:pt>
                <c:pt idx="26">
                  <c:v>4927.4869800626348</c:v>
                </c:pt>
                <c:pt idx="27">
                  <c:v>4923.6915197888202</c:v>
                </c:pt>
                <c:pt idx="28">
                  <c:v>4919.8539990432173</c:v>
                </c:pt>
                <c:pt idx="29">
                  <c:v>4915.9746155470293</c:v>
                </c:pt>
                <c:pt idx="30">
                  <c:v>4912.0535739449806</c:v>
                </c:pt>
                <c:pt idx="31">
                  <c:v>4908.091085491692</c:v>
                </c:pt>
                <c:pt idx="32">
                  <c:v>4904.0873677482514</c:v>
                </c:pt>
                <c:pt idx="33">
                  <c:v>4900.0426442886474</c:v>
                </c:pt>
                <c:pt idx="34">
                  <c:v>4895.9571444157964</c:v>
                </c:pt>
                <c:pt idx="35">
                  <c:v>4891.8311028868438</c:v>
                </c:pt>
                <c:pt idx="36">
                  <c:v>4887.6647596474959</c:v>
                </c:pt>
                <c:pt idx="37">
                  <c:v>4883.4583595750601</c:v>
                </c:pt>
                <c:pt idx="38">
                  <c:v>4879.2121522299722</c:v>
                </c:pt>
                <c:pt idx="39">
                  <c:v>4874.926391615546</c:v>
                </c:pt>
                <c:pt idx="40">
                  <c:v>4870.601335945652</c:v>
                </c:pt>
                <c:pt idx="41">
                  <c:v>4866.2372474201575</c:v>
                </c:pt>
                <c:pt idx="42">
                  <c:v>4861.8343920078269</c:v>
                </c:pt>
                <c:pt idx="43">
                  <c:v>4857.3930392364873</c:v>
                </c:pt>
                <c:pt idx="44">
                  <c:v>4852.9134619902325</c:v>
                </c:pt>
                <c:pt idx="45">
                  <c:v>4848.3959363134491</c:v>
                </c:pt>
                <c:pt idx="46">
                  <c:v>4843.8407412214565</c:v>
                </c:pt>
                <c:pt idx="47">
                  <c:v>4839.2481585175474</c:v>
                </c:pt>
                <c:pt idx="48">
                  <c:v>4834.6184726162619</c:v>
                </c:pt>
                <c:pt idx="49">
                  <c:v>4829.951970372671</c:v>
                </c:pt>
                <c:pt idx="50">
                  <c:v>4825.2489409175023</c:v>
                </c:pt>
                <c:pt idx="51">
                  <c:v>4820.5096754979331</c:v>
                </c:pt>
                <c:pt idx="52">
                  <c:v>4815.7344673238595</c:v>
                </c:pt>
                <c:pt idx="53">
                  <c:v>4810.923611419491</c:v>
                </c:pt>
                <c:pt idx="54">
                  <c:v>4806.0774044800892</c:v>
                </c:pt>
                <c:pt idx="55">
                  <c:v>4801.1961447337126</c:v>
                </c:pt>
                <c:pt idx="56">
                  <c:v>4796.28013180779</c:v>
                </c:pt>
                <c:pt idx="57">
                  <c:v>4791.329666600388</c:v>
                </c:pt>
                <c:pt idx="58">
                  <c:v>4786.3450511560304</c:v>
                </c:pt>
                <c:pt idx="59">
                  <c:v>4781.3265885459114</c:v>
                </c:pt>
                <c:pt idx="60">
                  <c:v>4776.2745827523786</c:v>
                </c:pt>
                <c:pt idx="61">
                  <c:v>4771.1893385575568</c:v>
                </c:pt>
                <c:pt idx="62">
                  <c:v>4766.0711614359752</c:v>
                </c:pt>
                <c:pt idx="63">
                  <c:v>4760.9203574510675</c:v>
                </c:pt>
                <c:pt idx="64">
                  <c:v>4755.7372331554461</c:v>
                </c:pt>
                <c:pt idx="65">
                  <c:v>4750.5220954948072</c:v>
                </c:pt>
                <c:pt idx="66">
                  <c:v>4745.2752517153767</c:v>
                </c:pt>
                <c:pt idx="67">
                  <c:v>4739.9970092747553</c:v>
                </c:pt>
                <c:pt idx="68">
                  <c:v>4734.6876757560985</c:v>
                </c:pt>
                <c:pt idx="69">
                  <c:v>4729.3475587854864</c:v>
                </c:pt>
                <c:pt idx="70">
                  <c:v>4723.9769659523972</c:v>
                </c:pt>
                <c:pt idx="71">
                  <c:v>4718.5762047332128</c:v>
                </c:pt>
                <c:pt idx="72">
                  <c:v>4713.145582417601</c:v>
                </c:pt>
                <c:pt idx="73">
                  <c:v>4707.6854060377555</c:v>
                </c:pt>
                <c:pt idx="74">
                  <c:v>4702.1959823003372</c:v>
                </c:pt>
                <c:pt idx="75">
                  <c:v>4696.6776175210825</c:v>
                </c:pt>
                <c:pt idx="76">
                  <c:v>4691.130617561962</c:v>
                </c:pt>
                <c:pt idx="77">
                  <c:v>4685.5552877708187</c:v>
                </c:pt>
                <c:pt idx="78">
                  <c:v>4679.9519329234081</c:v>
                </c:pt>
                <c:pt idx="79">
                  <c:v>4674.3208571677696</c:v>
                </c:pt>
                <c:pt idx="80">
                  <c:v>4668.662363970825</c:v>
                </c:pt>
                <c:pt idx="81">
                  <c:v>4662.9767560671926</c:v>
                </c:pt>
                <c:pt idx="82">
                  <c:v>4657.2643354100646</c:v>
                </c:pt>
                <c:pt idx="83">
                  <c:v>4651.5254031241566</c:v>
                </c:pt>
                <c:pt idx="84">
                  <c:v>4645.7602594606224</c:v>
                </c:pt>
                <c:pt idx="85">
                  <c:v>4639.9692037538671</c:v>
                </c:pt>
                <c:pt idx="86">
                  <c:v>4634.1525343802195</c:v>
                </c:pt>
                <c:pt idx="87">
                  <c:v>4628.3105487184021</c:v>
                </c:pt>
                <c:pt idx="88">
                  <c:v>4622.4435431117108</c:v>
                </c:pt>
                <c:pt idx="89">
                  <c:v>4616.5518128318763</c:v>
                </c:pt>
                <c:pt idx="90">
                  <c:v>4610.6356520445561</c:v>
                </c:pt>
                <c:pt idx="91">
                  <c:v>4604.695353776372</c:v>
                </c:pt>
                <c:pt idx="92">
                  <c:v>4598.7312098834882</c:v>
                </c:pt>
                <c:pt idx="93">
                  <c:v>4592.743511021622</c:v>
                </c:pt>
                <c:pt idx="94">
                  <c:v>4586.7325466175052</c:v>
                </c:pt>
                <c:pt idx="95">
                  <c:v>4580.698604841692</c:v>
                </c:pt>
                <c:pt idx="96">
                  <c:v>4574.6419725827009</c:v>
                </c:pt>
                <c:pt idx="97">
                  <c:v>4568.5629354224366</c:v>
                </c:pt>
                <c:pt idx="98">
                  <c:v>4562.4617776128453</c:v>
                </c:pt>
                <c:pt idx="99">
                  <c:v>4556.3387820537773</c:v>
                </c:pt>
                <c:pt idx="100">
                  <c:v>4550.1942302719908</c:v>
                </c:pt>
                <c:pt idx="101">
                  <c:v>4544.0284024012899</c:v>
                </c:pt>
                <c:pt idx="102">
                  <c:v>4537.8415771637283</c:v>
                </c:pt>
                <c:pt idx="103">
                  <c:v>4531.6340318518696</c:v>
                </c:pt>
                <c:pt idx="104">
                  <c:v>4525.4060423120445</c:v>
                </c:pt>
                <c:pt idx="105">
                  <c:v>4519.1578829285909</c:v>
                </c:pt>
                <c:pt idx="106">
                  <c:v>4512.8898266090291</c:v>
                </c:pt>
                <c:pt idx="107">
                  <c:v>4506.6021447701505</c:v>
                </c:pt>
                <c:pt idx="108">
                  <c:v>4500.2951073249778</c:v>
                </c:pt>
                <c:pt idx="109">
                  <c:v>4493.9689826705817</c:v>
                </c:pt>
                <c:pt idx="110">
                  <c:v>4487.6240376767028</c:v>
                </c:pt>
                <c:pt idx="111">
                  <c:v>4481.2605376751771</c:v>
                </c:pt>
                <c:pt idx="112">
                  <c:v>4474.8787464501129</c:v>
                </c:pt>
                <c:pt idx="113">
                  <c:v>4468.4789262288123</c:v>
                </c:pt>
                <c:pt idx="114">
                  <c:v>4462.0613376733936</c:v>
                </c:pt>
                <c:pt idx="115">
                  <c:v>4455.6262398731023</c:v>
                </c:pt>
                <c:pt idx="116">
                  <c:v>4449.173890337288</c:v>
                </c:pt>
                <c:pt idx="117">
                  <c:v>4442.7045449890102</c:v>
                </c:pt>
                <c:pt idx="118">
                  <c:v>4436.2184581592655</c:v>
                </c:pt>
                <c:pt idx="119">
                  <c:v>4429.7158825817951</c:v>
                </c:pt>
                <c:pt idx="120">
                  <c:v>4423.1970693884859</c:v>
                </c:pt>
                <c:pt idx="121">
                  <c:v>4416.6622681052968</c:v>
                </c:pt>
                <c:pt idx="122">
                  <c:v>4410.1117266487308</c:v>
                </c:pt>
                <c:pt idx="123">
                  <c:v>4403.545691322819</c:v>
                </c:pt>
                <c:pt idx="124">
                  <c:v>4396.9644068165853</c:v>
                </c:pt>
                <c:pt idx="125">
                  <c:v>4390.3681162019993</c:v>
                </c:pt>
                <c:pt idx="126">
                  <c:v>4383.757060932372</c:v>
                </c:pt>
                <c:pt idx="127">
                  <c:v>4377.1314808412089</c:v>
                </c:pt>
                <c:pt idx="128">
                  <c:v>4370.4916141414633</c:v>
                </c:pt>
                <c:pt idx="129">
                  <c:v>4363.8376974252178</c:v>
                </c:pt>
                <c:pt idx="130">
                  <c:v>4357.1699656637493</c:v>
                </c:pt>
                <c:pt idx="131">
                  <c:v>4350.4886522079642</c:v>
                </c:pt>
                <c:pt idx="132">
                  <c:v>4343.7939887892071</c:v>
                </c:pt>
                <c:pt idx="133">
                  <c:v>4337.0862055204125</c:v>
                </c:pt>
                <c:pt idx="134">
                  <c:v>4330.3655308975895</c:v>
                </c:pt>
                <c:pt idx="135">
                  <c:v>4323.6321918016338</c:v>
                </c:pt>
                <c:pt idx="136">
                  <c:v>4316.8864135004424</c:v>
                </c:pt>
                <c:pt idx="137">
                  <c:v>4310.1284196513261</c:v>
                </c:pt>
                <c:pt idx="138">
                  <c:v>4303.3584323037139</c:v>
                </c:pt>
                <c:pt idx="139">
                  <c:v>4296.5766719021212</c:v>
                </c:pt>
                <c:pt idx="140">
                  <c:v>4289.7833572893815</c:v>
                </c:pt>
                <c:pt idx="141">
                  <c:v>4282.9787057101348</c:v>
                </c:pt>
                <c:pt idx="142">
                  <c:v>4276.1629328145564</c:v>
                </c:pt>
                <c:pt idx="143">
                  <c:v>4269.3362526623077</c:v>
                </c:pt>
                <c:pt idx="144">
                  <c:v>4262.4988777267208</c:v>
                </c:pt>
                <c:pt idx="145">
                  <c:v>4255.6510188991788</c:v>
                </c:pt>
                <c:pt idx="146">
                  <c:v>4248.7928854937145</c:v>
                </c:pt>
                <c:pt idx="147">
                  <c:v>4241.9246852518017</c:v>
                </c:pt>
                <c:pt idx="148">
                  <c:v>4235.0466243473129</c:v>
                </c:pt>
                <c:pt idx="149">
                  <c:v>4228.1589073916703</c:v>
                </c:pt>
                <c:pt idx="150">
                  <c:v>4221.2617374391712</c:v>
                </c:pt>
                <c:pt idx="151">
                  <c:v>4214.355315992455</c:v>
                </c:pt>
                <c:pt idx="152">
                  <c:v>4207.4398430081392</c:v>
                </c:pt>
                <c:pt idx="153">
                  <c:v>4200.5155169025957</c:v>
                </c:pt>
                <c:pt idx="154">
                  <c:v>4193.5825345578696</c:v>
                </c:pt>
                <c:pt idx="155">
                  <c:v>4186.6410913277268</c:v>
                </c:pt>
                <c:pt idx="156">
                  <c:v>4179.6913810438291</c:v>
                </c:pt>
                <c:pt idx="157">
                  <c:v>4172.7335960220353</c:v>
                </c:pt>
                <c:pt idx="158">
                  <c:v>4165.7679270688077</c:v>
                </c:pt>
                <c:pt idx="159">
                  <c:v>4158.794563487726</c:v>
                </c:pt>
                <c:pt idx="160">
                  <c:v>4151.8136930861183</c:v>
                </c:pt>
                <c:pt idx="161">
                  <c:v>4144.8255021817668</c:v>
                </c:pt>
                <c:pt idx="162">
                  <c:v>4137.8301756097244</c:v>
                </c:pt>
                <c:pt idx="163">
                  <c:v>4130.8278967292053</c:v>
                </c:pt>
                <c:pt idx="164">
                  <c:v>4123.8188474305653</c:v>
                </c:pt>
                <c:pt idx="165">
                  <c:v>4116.8032081423526</c:v>
                </c:pt>
                <c:pt idx="166">
                  <c:v>4109.7811578384326</c:v>
                </c:pt>
                <c:pt idx="167">
                  <c:v>4102.7528740451835</c:v>
                </c:pt>
                <c:pt idx="168">
                  <c:v>4095.7185328487567</c:v>
                </c:pt>
                <c:pt idx="169">
                  <c:v>4088.6783089023829</c:v>
                </c:pt>
                <c:pt idx="170">
                  <c:v>4081.6323754337532</c:v>
                </c:pt>
                <c:pt idx="171">
                  <c:v>4074.5809042524365</c:v>
                </c:pt>
                <c:pt idx="172">
                  <c:v>4067.5240657573522</c:v>
                </c:pt>
                <c:pt idx="173">
                  <c:v>4060.462028944286</c:v>
                </c:pt>
                <c:pt idx="174">
                  <c:v>4053.3949614134426</c:v>
                </c:pt>
                <c:pt idx="175">
                  <c:v>4046.3230293770425</c:v>
                </c:pt>
                <c:pt idx="176">
                  <c:v>4039.2463976669428</c:v>
                </c:pt>
                <c:pt idx="177">
                  <c:v>4032.165229742307</c:v>
                </c:pt>
                <c:pt idx="178">
                  <c:v>4025.0796876972763</c:v>
                </c:pt>
                <c:pt idx="179">
                  <c:v>4017.9899322686942</c:v>
                </c:pt>
                <c:pt idx="180">
                  <c:v>4010.8961228438347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89440"/>
        <c:axId val="165391360"/>
      </c:scatterChart>
      <c:valAx>
        <c:axId val="165389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391360"/>
        <c:crosses val="autoZero"/>
        <c:crossBetween val="midCat"/>
      </c:valAx>
      <c:valAx>
        <c:axId val="165391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fr-FR" sz="1400" dirty="0"/>
                  <a:t>Masse vecteur Pu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53894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985902093137882E-2"/>
          <c:y val="2.5777857997809028E-2"/>
          <c:w val="0.88623847647295129"/>
          <c:h val="0.82203021382078423"/>
        </c:manualLayout>
      </c:layout>
      <c:areaChart>
        <c:grouping val="percentStacked"/>
        <c:varyColors val="0"/>
        <c:ser>
          <c:idx val="0"/>
          <c:order val="0"/>
          <c:tx>
            <c:strRef>
              <c:f>'[Eq de bateman avec flux.xlsm]Eq_de_Bateman_avec_RK1'!$I$1</c:f>
              <c:strCache>
                <c:ptCount val="1"/>
                <c:pt idx="0">
                  <c:v>N(Pu238)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val>
        </c:ser>
        <c:ser>
          <c:idx val="1"/>
          <c:order val="1"/>
          <c:tx>
            <c:strRef>
              <c:f>'[Eq de bateman avec flux.xlsm]Eq_de_Bateman_avec_RK1'!$K$1</c:f>
              <c:strCache>
                <c:ptCount val="1"/>
                <c:pt idx="0">
                  <c:v>N(Pu239)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val>
        </c:ser>
        <c:ser>
          <c:idx val="2"/>
          <c:order val="2"/>
          <c:tx>
            <c:strRef>
              <c:f>'[Eq de bateman avec flux.xlsm]Eq_de_Bateman_avec_RK1'!$M$1</c:f>
              <c:strCache>
                <c:ptCount val="1"/>
                <c:pt idx="0">
                  <c:v>N(Pu240)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val>
        </c:ser>
        <c:ser>
          <c:idx val="3"/>
          <c:order val="3"/>
          <c:tx>
            <c:strRef>
              <c:f>'[Eq de bateman avec flux.xlsm]Eq_de_Bateman_avec_RK1'!$O$1</c:f>
              <c:strCache>
                <c:ptCount val="1"/>
                <c:pt idx="0">
                  <c:v>N(Pu241)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val>
        </c:ser>
        <c:ser>
          <c:idx val="4"/>
          <c:order val="4"/>
          <c:tx>
            <c:strRef>
              <c:f>'[Eq de bateman avec flux.xlsm]Eq_de_Bateman_avec_RK1'!$Q$1</c:f>
              <c:strCache>
                <c:ptCount val="1"/>
                <c:pt idx="0">
                  <c:v>N(Pu242)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val>
        </c:ser>
        <c:ser>
          <c:idx val="5"/>
          <c:order val="5"/>
          <c:tx>
            <c:strRef>
              <c:f>'[Eq de bateman avec flux.xlsm]Eq_de_Bateman_avec_RK1'!$S$1</c:f>
              <c:strCache>
                <c:ptCount val="1"/>
                <c:pt idx="0">
                  <c:v>N(Am241)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flux.xlsm]Eq_de_Bateman_avec_RK1'!$S$2:$S$182</c:f>
              <c:numCache>
                <c:formatCode>0.00</c:formatCode>
                <c:ptCount val="181"/>
                <c:pt idx="0">
                  <c:v>52.114148285917473</c:v>
                </c:pt>
                <c:pt idx="1">
                  <c:v>52.215626493826136</c:v>
                </c:pt>
                <c:pt idx="2">
                  <c:v>52.305756789460467</c:v>
                </c:pt>
                <c:pt idx="3">
                  <c:v>52.385075265916065</c:v>
                </c:pt>
                <c:pt idx="4">
                  <c:v>52.454098460488972</c:v>
                </c:pt>
                <c:pt idx="5">
                  <c:v>52.513323982244337</c:v>
                </c:pt>
                <c:pt idx="6">
                  <c:v>52.563231120710348</c:v>
                </c:pt>
                <c:pt idx="7">
                  <c:v>52.604281436246481</c:v>
                </c:pt>
                <c:pt idx="8">
                  <c:v>52.636919332619222</c:v>
                </c:pt>
                <c:pt idx="9">
                  <c:v>52.661572612303303</c:v>
                </c:pt>
                <c:pt idx="10">
                  <c:v>52.678653015011633</c:v>
                </c:pt>
                <c:pt idx="11">
                  <c:v>52.688556739942761</c:v>
                </c:pt>
                <c:pt idx="12">
                  <c:v>52.69166495222062</c:v>
                </c:pt>
                <c:pt idx="13">
                  <c:v>52.688344273987852</c:v>
                </c:pt>
                <c:pt idx="14">
                  <c:v>52.678947260600694</c:v>
                </c:pt>
                <c:pt idx="15">
                  <c:v>52.663812862360679</c:v>
                </c:pt>
                <c:pt idx="16">
                  <c:v>52.643266872205793</c:v>
                </c:pt>
                <c:pt idx="17">
                  <c:v>52.617622359771829</c:v>
                </c:pt>
                <c:pt idx="18">
                  <c:v>52.587180092222702</c:v>
                </c:pt>
                <c:pt idx="19">
                  <c:v>52.552228942237186</c:v>
                </c:pt>
                <c:pt idx="20">
                  <c:v>52.513046283528396</c:v>
                </c:pt>
                <c:pt idx="21">
                  <c:v>52.469898374261504</c:v>
                </c:pt>
                <c:pt idx="22">
                  <c:v>52.423040728724715</c:v>
                </c:pt>
                <c:pt idx="23">
                  <c:v>52.372718477598397</c:v>
                </c:pt>
                <c:pt idx="24">
                  <c:v>52.319166717157202</c:v>
                </c:pt>
                <c:pt idx="25">
                  <c:v>52.262610847730613</c:v>
                </c:pt>
                <c:pt idx="26">
                  <c:v>52.203266901737777</c:v>
                </c:pt>
                <c:pt idx="27">
                  <c:v>52.141341861603564</c:v>
                </c:pt>
                <c:pt idx="28">
                  <c:v>52.077033967853936</c:v>
                </c:pt>
                <c:pt idx="29">
                  <c:v>52.010533017680039</c:v>
                </c:pt>
                <c:pt idx="30">
                  <c:v>51.942020654252261</c:v>
                </c:pt>
                <c:pt idx="31">
                  <c:v>51.87167064705725</c:v>
                </c:pt>
                <c:pt idx="32">
                  <c:v>51.799649163523171</c:v>
                </c:pt>
                <c:pt idx="33">
                  <c:v>51.726115032190648</c:v>
                </c:pt>
                <c:pt idx="34">
                  <c:v>51.651219997679682</c:v>
                </c:pt>
                <c:pt idx="35">
                  <c:v>51.575108967695336</c:v>
                </c:pt>
                <c:pt idx="36">
                  <c:v>51.497920252308184</c:v>
                </c:pt>
                <c:pt idx="37">
                  <c:v>51.419785795738647</c:v>
                </c:pt>
                <c:pt idx="38">
                  <c:v>51.340831400867664</c:v>
                </c:pt>
                <c:pt idx="39">
                  <c:v>51.261176946689801</c:v>
                </c:pt>
                <c:pt idx="40">
                  <c:v>51.180936598918677</c:v>
                </c:pt>
                <c:pt idx="41">
                  <c:v>51.100219013948383</c:v>
                </c:pt>
                <c:pt idx="42">
                  <c:v>51.019127536368885</c:v>
                </c:pt>
                <c:pt idx="43">
                  <c:v>50.937760390227467</c:v>
                </c:pt>
                <c:pt idx="44">
                  <c:v>50.856210864222859</c:v>
                </c:pt>
                <c:pt idx="45">
                  <c:v>50.774567491013244</c:v>
                </c:pt>
                <c:pt idx="46">
                  <c:v>50.692914220814075</c:v>
                </c:pt>
                <c:pt idx="47">
                  <c:v>50.611330589456536</c:v>
                </c:pt>
                <c:pt idx="48">
                  <c:v>50.529891881072572</c:v>
                </c:pt>
                <c:pt idx="49">
                  <c:v>50.448669285567533</c:v>
                </c:pt>
                <c:pt idx="50">
                  <c:v>50.367730051036844</c:v>
                </c:pt>
                <c:pt idx="51">
                  <c:v>50.287137631278604</c:v>
                </c:pt>
                <c:pt idx="52">
                  <c:v>50.206951828549492</c:v>
                </c:pt>
                <c:pt idx="53">
                  <c:v>50.127228931707243</c:v>
                </c:pt>
                <c:pt idx="54">
                  <c:v>50.048021849878594</c:v>
                </c:pt>
                <c:pt idx="55">
                  <c:v>49.969380241787725</c:v>
                </c:pt>
                <c:pt idx="56">
                  <c:v>49.891350640876233</c:v>
                </c:pt>
                <c:pt idx="57">
                  <c:v>49.813976576341801</c:v>
                </c:pt>
                <c:pt idx="58">
                  <c:v>49.737298690219113</c:v>
                </c:pt>
                <c:pt idx="59">
                  <c:v>49.661354850622878</c:v>
                </c:pt>
                <c:pt idx="60">
                  <c:v>49.586180261269448</c:v>
                </c:pt>
                <c:pt idx="61">
                  <c:v>49.51180756738993</c:v>
                </c:pt>
                <c:pt idx="62">
                  <c:v>49.438266958144609</c:v>
                </c:pt>
                <c:pt idx="63">
                  <c:v>49.365586265645085</c:v>
                </c:pt>
                <c:pt idx="64">
                  <c:v>49.293791060687603</c:v>
                </c:pt>
                <c:pt idx="65">
                  <c:v>49.222904745297853</c:v>
                </c:pt>
                <c:pt idx="66">
                  <c:v>49.152948642184747</c:v>
                </c:pt>
                <c:pt idx="67">
                  <c:v>49.083942081197641</c:v>
                </c:pt>
                <c:pt idx="68">
                  <c:v>49.015902482878921</c:v>
                </c:pt>
                <c:pt idx="69">
                  <c:v>48.948845439200944</c:v>
                </c:pt>
                <c:pt idx="70">
                  <c:v>48.882784791573911</c:v>
                </c:pt>
                <c:pt idx="71">
                  <c:v>48.817732706208517</c:v>
                </c:pt>
                <c:pt idx="72">
                  <c:v>48.753699746914997</c:v>
                </c:pt>
                <c:pt idx="73">
                  <c:v>48.690694945417498</c:v>
                </c:pt>
                <c:pt idx="74">
                  <c:v>48.62872586926067</c:v>
                </c:pt>
                <c:pt idx="75">
                  <c:v>48.567798687382854</c:v>
                </c:pt>
                <c:pt idx="76">
                  <c:v>48.507918233428278</c:v>
                </c:pt>
                <c:pt idx="77">
                  <c:v>48.449088066868285</c:v>
                </c:pt>
                <c:pt idx="78">
                  <c:v>48.391310531999864</c:v>
                </c:pt>
                <c:pt idx="79">
                  <c:v>48.334586814887388</c:v>
                </c:pt>
                <c:pt idx="80">
                  <c:v>48.278916998311828</c:v>
                </c:pt>
                <c:pt idx="81">
                  <c:v>48.224300114789592</c:v>
                </c:pt>
                <c:pt idx="82">
                  <c:v>48.170734197721394</c:v>
                </c:pt>
                <c:pt idx="83">
                  <c:v>48.118216330729773</c:v>
                </c:pt>
                <c:pt idx="84">
                  <c:v>48.066742695242127</c:v>
                </c:pt>
                <c:pt idx="85">
                  <c:v>48.016308616374367</c:v>
                </c:pt>
                <c:pt idx="86">
                  <c:v>47.966908607168811</c:v>
                </c:pt>
                <c:pt idx="87">
                  <c:v>47.918536411238229</c:v>
                </c:pt>
                <c:pt idx="88">
                  <c:v>47.87118504386639</c:v>
                </c:pt>
                <c:pt idx="89">
                  <c:v>47.824846831614067</c:v>
                </c:pt>
                <c:pt idx="90">
                  <c:v>47.779513450477921</c:v>
                </c:pt>
                <c:pt idx="91">
                  <c:v>47.735175962648235</c:v>
                </c:pt>
                <c:pt idx="92">
                  <c:v>47.691824851910248</c:v>
                </c:pt>
                <c:pt idx="93">
                  <c:v>47.649450057732281</c:v>
                </c:pt>
                <c:pt idx="94">
                  <c:v>47.608041008082751</c:v>
                </c:pt>
                <c:pt idx="95">
                  <c:v>47.567586651016811</c:v>
                </c:pt>
                <c:pt idx="96">
                  <c:v>47.528075485072144</c:v>
                </c:pt>
                <c:pt idx="97">
                  <c:v>47.489495588512249</c:v>
                </c:pt>
                <c:pt idx="98">
                  <c:v>47.451834647454433</c:v>
                </c:pt>
                <c:pt idx="99">
                  <c:v>47.415079982918591</c:v>
                </c:pt>
                <c:pt idx="100">
                  <c:v>47.37921857683174</c:v>
                </c:pt>
                <c:pt idx="101">
                  <c:v>47.344237097022258</c:v>
                </c:pt>
                <c:pt idx="102">
                  <c:v>47.310121921236764</c:v>
                </c:pt>
                <c:pt idx="103">
                  <c:v>47.276859160211487</c:v>
                </c:pt>
                <c:pt idx="104">
                  <c:v>47.24443467982919</c:v>
                </c:pt>
                <c:pt idx="105">
                  <c:v>47.21283412239152</c:v>
                </c:pt>
                <c:pt idx="106">
                  <c:v>47.182042927036044</c:v>
                </c:pt>
                <c:pt idx="107">
                  <c:v>47.152046349326071</c:v>
                </c:pt>
                <c:pt idx="108">
                  <c:v>47.122829480040679</c:v>
                </c:pt>
                <c:pt idx="109">
                  <c:v>47.094377263191511</c:v>
                </c:pt>
                <c:pt idx="110">
                  <c:v>47.066674513291979</c:v>
                </c:pt>
                <c:pt idx="111">
                  <c:v>47.039705931903896</c:v>
                </c:pt>
                <c:pt idx="112">
                  <c:v>47.013456123485696</c:v>
                </c:pt>
                <c:pt idx="113">
                  <c:v>46.987909610565644</c:v>
                </c:pt>
                <c:pt idx="114">
                  <c:v>46.963050848262803</c:v>
                </c:pt>
                <c:pt idx="115">
                  <c:v>46.938864238177764</c:v>
                </c:pt>
                <c:pt idx="116">
                  <c:v>46.915334141674499</c:v>
                </c:pt>
                <c:pt idx="117">
                  <c:v>46.892444892574019</c:v>
                </c:pt>
                <c:pt idx="118">
                  <c:v>46.87018080927988</c:v>
                </c:pt>
                <c:pt idx="119">
                  <c:v>46.848526206355039</c:v>
                </c:pt>
                <c:pt idx="120">
                  <c:v>46.827465405568809</c:v>
                </c:pt>
                <c:pt idx="121">
                  <c:v>46.806982746432226</c:v>
                </c:pt>
                <c:pt idx="122">
                  <c:v>46.787062596239522</c:v>
                </c:pt>
                <c:pt idx="123">
                  <c:v>46.767689359632804</c:v>
                </c:pt>
                <c:pt idx="124">
                  <c:v>46.748847487706591</c:v>
                </c:pt>
                <c:pt idx="125">
                  <c:v>46.730521486668273</c:v>
                </c:pt>
                <c:pt idx="126">
                  <c:v>46.712695926070111</c:v>
                </c:pt>
                <c:pt idx="127">
                  <c:v>46.695355446627843</c:v>
                </c:pt>
                <c:pt idx="128">
                  <c:v>46.678484767640576</c:v>
                </c:pt>
                <c:pt idx="129">
                  <c:v>46.66206869402609</c:v>
                </c:pt>
                <c:pt idx="130">
                  <c:v>46.646092122985344</c:v>
                </c:pt>
                <c:pt idx="131">
                  <c:v>46.630540050309399</c:v>
                </c:pt>
                <c:pt idx="132">
                  <c:v>46.615397576341714</c:v>
                </c:pt>
                <c:pt idx="133">
                  <c:v>46.600649911608265</c:v>
                </c:pt>
                <c:pt idx="134">
                  <c:v>46.586282382127528</c:v>
                </c:pt>
                <c:pt idx="135">
                  <c:v>46.572280434412086</c:v>
                </c:pt>
                <c:pt idx="136">
                  <c:v>46.558629640173137</c:v>
                </c:pt>
                <c:pt idx="137">
                  <c:v>46.54531570073889</c:v>
                </c:pt>
                <c:pt idx="138">
                  <c:v>46.532324451197454</c:v>
                </c:pt>
                <c:pt idx="139">
                  <c:v>46.519641864274519</c:v>
                </c:pt>
                <c:pt idx="140">
                  <c:v>46.507254053955748</c:v>
                </c:pt>
                <c:pt idx="141">
                  <c:v>46.495147278863527</c:v>
                </c:pt>
                <c:pt idx="142">
                  <c:v>46.483307945397399</c:v>
                </c:pt>
                <c:pt idx="143">
                  <c:v>46.471722610647205</c:v>
                </c:pt>
                <c:pt idx="144">
                  <c:v>46.460377985087611</c:v>
                </c:pt>
                <c:pt idx="145">
                  <c:v>46.449260935062568</c:v>
                </c:pt>
                <c:pt idx="146">
                  <c:v>46.438358485067774</c:v>
                </c:pt>
                <c:pt idx="147">
                  <c:v>46.427657819839105</c:v>
                </c:pt>
                <c:pt idx="148">
                  <c:v>46.417146286254678</c:v>
                </c:pt>
                <c:pt idx="149">
                  <c:v>46.406811395057872</c:v>
                </c:pt>
                <c:pt idx="150">
                  <c:v>46.396640822408578</c:v>
                </c:pt>
                <c:pt idx="151">
                  <c:v>46.386622411269485</c:v>
                </c:pt>
                <c:pt idx="152">
                  <c:v>46.376744172634176</c:v>
                </c:pt>
                <c:pt idx="153">
                  <c:v>46.366994286603486</c:v>
                </c:pt>
                <c:pt idx="154">
                  <c:v>46.357361103316386</c:v>
                </c:pt>
                <c:pt idx="155">
                  <c:v>46.347833143741433</c:v>
                </c:pt>
                <c:pt idx="156">
                  <c:v>46.338399100334641</c:v>
                </c:pt>
                <c:pt idx="157">
                  <c:v>46.329047837569462</c:v>
                </c:pt>
                <c:pt idx="158">
                  <c:v>46.319768392344294</c:v>
                </c:pt>
                <c:pt idx="159">
                  <c:v>46.310549974272831</c:v>
                </c:pt>
                <c:pt idx="160">
                  <c:v>46.301381965862362</c:v>
                </c:pt>
                <c:pt idx="161">
                  <c:v>46.292253922584941</c:v>
                </c:pt>
                <c:pt idx="162">
                  <c:v>46.283155572846198</c:v>
                </c:pt>
                <c:pt idx="163">
                  <c:v>46.27407681785639</c:v>
                </c:pt>
                <c:pt idx="164">
                  <c:v>46.265007731408154</c:v>
                </c:pt>
                <c:pt idx="165">
                  <c:v>46.255938559565259</c:v>
                </c:pt>
                <c:pt idx="166">
                  <c:v>46.246859720266464</c:v>
                </c:pt>
                <c:pt idx="167">
                  <c:v>46.237761802848539</c:v>
                </c:pt>
                <c:pt idx="168">
                  <c:v>46.228635567492304</c:v>
                </c:pt>
                <c:pt idx="169">
                  <c:v>46.219471944595384</c:v>
                </c:pt>
                <c:pt idx="170">
                  <c:v>46.210262034075313</c:v>
                </c:pt>
                <c:pt idx="171">
                  <c:v>46.200997104606472</c:v>
                </c:pt>
                <c:pt idx="172">
                  <c:v>46.191668592794173</c:v>
                </c:pt>
                <c:pt idx="173">
                  <c:v>46.182268102289171</c:v>
                </c:pt>
                <c:pt idx="174">
                  <c:v>46.172787402845692</c:v>
                </c:pt>
                <c:pt idx="175">
                  <c:v>46.163218429326001</c:v>
                </c:pt>
                <c:pt idx="176">
                  <c:v>46.153553280654421</c:v>
                </c:pt>
                <c:pt idx="177">
                  <c:v>46.143784218723567</c:v>
                </c:pt>
                <c:pt idx="178">
                  <c:v>46.133903667255545</c:v>
                </c:pt>
                <c:pt idx="179">
                  <c:v>46.123904210620672</c:v>
                </c:pt>
                <c:pt idx="180">
                  <c:v>46.113778592616221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399680"/>
        <c:axId val="153401600"/>
      </c:areaChart>
      <c:catAx>
        <c:axId val="153399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b="1" baseline="0" dirty="0" smtClean="0"/>
                  <a:t> (y)</a:t>
                </a:r>
                <a:endParaRPr lang="fr-FR" b="1" dirty="0"/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53401600"/>
        <c:crosses val="autoZero"/>
        <c:auto val="1"/>
        <c:lblAlgn val="ctr"/>
        <c:lblOffset val="100"/>
        <c:noMultiLvlLbl val="0"/>
      </c:catAx>
      <c:valAx>
        <c:axId val="15340160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533996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729192126800724"/>
          <c:y val="0.40896171469163362"/>
          <c:w val="0.1747443281764989"/>
          <c:h val="0.39466237758094219"/>
        </c:manualLayout>
      </c:layout>
      <c:overlay val="0"/>
      <c:spPr>
        <a:solidFill>
          <a:schemeClr val="bg1">
            <a:lumMod val="95000"/>
            <a:alpha val="65000"/>
          </a:schemeClr>
        </a:solidFill>
      </c:spPr>
    </c:legend>
    <c:plotVisOnly val="1"/>
    <c:dispBlanksAs val="gap"/>
    <c:showDLblsOverMax val="0"/>
  </c:chart>
  <c:txPr>
    <a:bodyPr/>
    <a:lstStyle/>
    <a:p>
      <a:pPr>
        <a:defRPr sz="14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d'U235 en fonction du temps</a:t>
            </a:r>
            <a:b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</a:b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8.6377777308565842E-2"/>
                  <c:y val="3.6957897850250026E-3"/>
                </c:manualLayout>
              </c:layout>
              <c:numFmt formatCode="General" sourceLinked="0"/>
            </c:trendlineLbl>
          </c:trendline>
          <c:yVal>
            <c:numRef>
              <c:f>Eq_de_Bateman_avec_RK1!$T$2:$T$32</c:f>
              <c:numCache>
                <c:formatCode>0.000000000E+00</c:formatCode>
                <c:ptCount val="31"/>
                <c:pt idx="0">
                  <c:v>196.34999999999997</c:v>
                </c:pt>
                <c:pt idx="1">
                  <c:v>196.43054690148298</c:v>
                </c:pt>
                <c:pt idx="2">
                  <c:v>196.51109148720889</c:v>
                </c:pt>
                <c:pt idx="3">
                  <c:v>196.59163375724427</c:v>
                </c:pt>
                <c:pt idx="4">
                  <c:v>196.67217371165569</c:v>
                </c:pt>
                <c:pt idx="5">
                  <c:v>196.75271135050974</c:v>
                </c:pt>
                <c:pt idx="6">
                  <c:v>196.83324667387299</c:v>
                </c:pt>
                <c:pt idx="7">
                  <c:v>196.913779681812</c:v>
                </c:pt>
                <c:pt idx="8">
                  <c:v>196.99431037439334</c:v>
                </c:pt>
                <c:pt idx="9">
                  <c:v>197.07483875168359</c:v>
                </c:pt>
                <c:pt idx="10">
                  <c:v>197.15536481374929</c:v>
                </c:pt>
                <c:pt idx="11">
                  <c:v>197.23588856065697</c:v>
                </c:pt>
                <c:pt idx="12">
                  <c:v>197.31640999247327</c:v>
                </c:pt>
                <c:pt idx="13">
                  <c:v>197.39692910926468</c:v>
                </c:pt>
                <c:pt idx="14">
                  <c:v>197.47744591109779</c:v>
                </c:pt>
                <c:pt idx="15">
                  <c:v>197.55796039803914</c:v>
                </c:pt>
                <c:pt idx="16">
                  <c:v>197.6384725701553</c:v>
                </c:pt>
                <c:pt idx="17">
                  <c:v>197.7189824275128</c:v>
                </c:pt>
                <c:pt idx="18">
                  <c:v>197.7994899701782</c:v>
                </c:pt>
                <c:pt idx="19">
                  <c:v>197.87999519821804</c:v>
                </c:pt>
                <c:pt idx="20">
                  <c:v>197.96049811169885</c:v>
                </c:pt>
                <c:pt idx="21">
                  <c:v>198.04099871068721</c:v>
                </c:pt>
                <c:pt idx="22">
                  <c:v>198.1214969952496</c:v>
                </c:pt>
                <c:pt idx="23">
                  <c:v>198.20199296545263</c:v>
                </c:pt>
                <c:pt idx="24">
                  <c:v>198.28248662136278</c:v>
                </c:pt>
                <c:pt idx="25">
                  <c:v>198.3629779630466</c:v>
                </c:pt>
                <c:pt idx="26">
                  <c:v>198.44346699057064</c:v>
                </c:pt>
                <c:pt idx="27">
                  <c:v>198.52395370400143</c:v>
                </c:pt>
                <c:pt idx="28">
                  <c:v>198.60443810340547</c:v>
                </c:pt>
                <c:pt idx="29">
                  <c:v>198.6849201888493</c:v>
                </c:pt>
                <c:pt idx="30">
                  <c:v>198.76539996039946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296896"/>
        <c:axId val="152500096"/>
      </c:scatterChart>
      <c:valAx>
        <c:axId val="15250009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d'U235 (kg)</a:t>
                </a:r>
                <a:b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</a:br>
                <a:endPara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0.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53296896"/>
        <c:crosses val="autoZero"/>
        <c:crossBetween val="midCat"/>
      </c:valAx>
      <c:valAx>
        <c:axId val="15329689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>
            <c:manualLayout>
              <c:xMode val="edge"/>
              <c:yMode val="edge"/>
              <c:x val="0.45960778345723519"/>
              <c:y val="0.9172853190870511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5250009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lang="fr-FR" sz="1000" b="0" i="0" u="none" strike="noStrike" kern="1200" baseline="0">
              <a:solidFill>
                <a:srgbClr val="000000"/>
              </a:solidFill>
              <a:latin typeface="Calibri"/>
              <a:ea typeface=""/>
              <a:cs typeface="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Pu239 en fonction du temps</a:t>
            </a:r>
          </a:p>
        </c:rich>
      </c:tx>
      <c:layout>
        <c:manualLayout>
          <c:xMode val="edge"/>
          <c:yMode val="edge"/>
          <c:x val="0.2130145362862185"/>
          <c:y val="1.2459977590520484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.13103414560649604"/>
          <c:y val="8.6881859065862377E-2"/>
          <c:w val="0.83238611319036937"/>
          <c:h val="0.85510153336096151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767214255145563"/>
                  <c:y val="-5.3214225414805603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Eq_de_Bateman_avec_RK1!$G$2:$G$32</c:f>
              <c:numCache>
                <c:formatCode>0.000000000</c:formatCode>
                <c:ptCount val="31"/>
                <c:pt idx="0" formatCode="0.00">
                  <c:v>2801.7000000000003</c:v>
                </c:pt>
                <c:pt idx="1">
                  <c:v>2801.6194529051941</c:v>
                </c:pt>
                <c:pt idx="2">
                  <c:v>2801.538908126066</c:v>
                </c:pt>
                <c:pt idx="3">
                  <c:v>2801.4583656625491</c:v>
                </c:pt>
                <c:pt idx="4">
                  <c:v>2801.3778255145767</c:v>
                </c:pt>
                <c:pt idx="5">
                  <c:v>2801.2972876820822</c:v>
                </c:pt>
                <c:pt idx="6">
                  <c:v>2801.2167521649994</c:v>
                </c:pt>
                <c:pt idx="7">
                  <c:v>2801.1362189632614</c:v>
                </c:pt>
                <c:pt idx="8">
                  <c:v>2801.0556880768017</c:v>
                </c:pt>
                <c:pt idx="9">
                  <c:v>2800.9751595055541</c:v>
                </c:pt>
                <c:pt idx="10">
                  <c:v>2800.8946332494515</c:v>
                </c:pt>
                <c:pt idx="11">
                  <c:v>2800.8141093084278</c:v>
                </c:pt>
                <c:pt idx="12">
                  <c:v>2800.7335876824163</c:v>
                </c:pt>
                <c:pt idx="13">
                  <c:v>2800.6530683713504</c:v>
                </c:pt>
                <c:pt idx="14">
                  <c:v>2800.5725513751636</c:v>
                </c:pt>
                <c:pt idx="15">
                  <c:v>2800.492036693789</c:v>
                </c:pt>
                <c:pt idx="16">
                  <c:v>2800.4115243271604</c:v>
                </c:pt>
                <c:pt idx="17">
                  <c:v>2800.3310142752111</c:v>
                </c:pt>
                <c:pt idx="18">
                  <c:v>2800.2505065378746</c:v>
                </c:pt>
                <c:pt idx="19">
                  <c:v>2800.1700011150847</c:v>
                </c:pt>
                <c:pt idx="20">
                  <c:v>2800.0894980067742</c:v>
                </c:pt>
                <c:pt idx="21">
                  <c:v>2800.0089972128771</c:v>
                </c:pt>
                <c:pt idx="22">
                  <c:v>2799.9284987333267</c:v>
                </c:pt>
                <c:pt idx="23">
                  <c:v>2799.8480025680565</c:v>
                </c:pt>
                <c:pt idx="24">
                  <c:v>2799.7675087169996</c:v>
                </c:pt>
                <c:pt idx="25">
                  <c:v>2799.6870171800902</c:v>
                </c:pt>
                <c:pt idx="26">
                  <c:v>2799.6065279572613</c:v>
                </c:pt>
                <c:pt idx="27">
                  <c:v>2799.5260410484461</c:v>
                </c:pt>
                <c:pt idx="28">
                  <c:v>2799.4455564535788</c:v>
                </c:pt>
                <c:pt idx="29">
                  <c:v>2799.3650741725924</c:v>
                </c:pt>
                <c:pt idx="30">
                  <c:v>2799.28459420542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333760"/>
        <c:axId val="153323392"/>
      </c:scatterChart>
      <c:valAx>
        <c:axId val="153323392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Pu239 (kg)</a:t>
                </a:r>
              </a:p>
            </c:rich>
          </c:tx>
          <c:layout>
            <c:manualLayout>
              <c:xMode val="edge"/>
              <c:yMode val="edge"/>
              <c:x val="5.7650864659786138E-2"/>
              <c:y val="0.3400488096882626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53333760"/>
        <c:crosses val="autoZero"/>
        <c:crossBetween val="midCat"/>
      </c:valAx>
      <c:valAx>
        <c:axId val="15333376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53323392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4048325257618763"/>
          <c:y val="0.42360454943132109"/>
          <c:w val="0.24424955961576375"/>
          <c:h val="0.14099737532808398"/>
        </c:manualLayout>
      </c:layout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lang="fr-FR" sz="1000" b="0" i="0" u="none" strike="noStrike" kern="1200" baseline="0">
              <a:solidFill>
                <a:srgbClr val="000000"/>
              </a:solidFill>
              <a:latin typeface="Calibri"/>
              <a:ea typeface=""/>
              <a:cs typeface="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Pu238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9.6338375295125719E-2"/>
          <c:y val="0.11532440980097755"/>
          <c:w val="0.82697274913560526"/>
          <c:h val="0.7689721727096475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4.7161034802729575E-2"/>
                  <c:y val="5.995484165113314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Eq_de_Bateman_avec_RK1!$E$2:$E$32</c:f>
              <c:numCache>
                <c:formatCode>0.00</c:formatCode>
                <c:ptCount val="31"/>
                <c:pt idx="0">
                  <c:v>64.350000000000009</c:v>
                </c:pt>
                <c:pt idx="1">
                  <c:v>63.841402268312066</c:v>
                </c:pt>
                <c:pt idx="2">
                  <c:v>63.336824298126501</c:v>
                </c:pt>
                <c:pt idx="3">
                  <c:v>62.836234318789366</c:v>
                </c:pt>
                <c:pt idx="4">
                  <c:v>62.339600810749765</c:v>
                </c:pt>
                <c:pt idx="5">
                  <c:v>61.846892503575262</c:v>
                </c:pt>
                <c:pt idx="6">
                  <c:v>61.358078373982934</c:v>
                </c:pt>
                <c:pt idx="7">
                  <c:v>60.873127643885987</c:v>
                </c:pt>
                <c:pt idx="8">
                  <c:v>60.392009778455822</c:v>
                </c:pt>
                <c:pt idx="9">
                  <c:v>59.914694484199437</c:v>
                </c:pt>
                <c:pt idx="10">
                  <c:v>59.441151707051965</c:v>
                </c:pt>
                <c:pt idx="11">
                  <c:v>58.971351630484357</c:v>
                </c:pt>
                <c:pt idx="12">
                  <c:v>58.50526467362598</c:v>
                </c:pt>
                <c:pt idx="13">
                  <c:v>58.042861489402064</c:v>
                </c:pt>
                <c:pt idx="14">
                  <c:v>57.584112962685865</c:v>
                </c:pt>
                <c:pt idx="15">
                  <c:v>57.128990208465439</c:v>
                </c:pt>
                <c:pt idx="16">
                  <c:v>56.67746457002491</c:v>
                </c:pt>
                <c:pt idx="17">
                  <c:v>56.229507617140086</c:v>
                </c:pt>
                <c:pt idx="18">
                  <c:v>55.78509114428838</c:v>
                </c:pt>
                <c:pt idx="19">
                  <c:v>55.344187168872836</c:v>
                </c:pt>
                <c:pt idx="20">
                  <c:v>54.906767929460223</c:v>
                </c:pt>
                <c:pt idx="21">
                  <c:v>54.472805884033036</c:v>
                </c:pt>
                <c:pt idx="22">
                  <c:v>54.042273708255308</c:v>
                </c:pt>
                <c:pt idx="23">
                  <c:v>53.615144293752159</c:v>
                </c:pt>
                <c:pt idx="24">
                  <c:v>53.191390746402909</c:v>
                </c:pt>
                <c:pt idx="25">
                  <c:v>52.770986384647706</c:v>
                </c:pt>
                <c:pt idx="26">
                  <c:v>52.353904737807504</c:v>
                </c:pt>
                <c:pt idx="27">
                  <c:v>51.940119544417364</c:v>
                </c:pt>
                <c:pt idx="28">
                  <c:v>51.529604750572901</c:v>
                </c:pt>
                <c:pt idx="29">
                  <c:v>51.122334508289796</c:v>
                </c:pt>
                <c:pt idx="30">
                  <c:v>50.718283173876301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449984"/>
        <c:axId val="153443712"/>
      </c:scatterChart>
      <c:valAx>
        <c:axId val="153443712"/>
        <c:scaling>
          <c:orientation val="minMax"/>
          <c:min val="40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Pu238 (kg)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53449984"/>
        <c:crosses val="autoZero"/>
        <c:crossBetween val="midCat"/>
      </c:valAx>
      <c:valAx>
        <c:axId val="15344998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53443712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73893551753808717"/>
          <c:y val="0.29282925119641712"/>
          <c:w val="0.2433205133655599"/>
          <c:h val="0.1424553611582372"/>
        </c:manualLayout>
      </c:layout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000" b="0" i="0" u="none" strike="noStrike" kern="1200" baseline="0">
              <a:solidFill>
                <a:srgbClr val="000000"/>
              </a:solidFill>
              <a:latin typeface="Calibri"/>
              <a:ea typeface=""/>
              <a:cs typeface="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Pu240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571148338939991"/>
                  <c:y val="-4.298081319578755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Eq_de_Bateman_avec_RK1!$I$2:$I$32</c:f>
              <c:numCache>
                <c:formatCode>0.00</c:formatCode>
                <c:ptCount val="31"/>
                <c:pt idx="0">
                  <c:v>1148.3999999999999</c:v>
                </c:pt>
                <c:pt idx="1">
                  <c:v>1148.2786754729225</c:v>
                </c:pt>
                <c:pt idx="2">
                  <c:v>1148.1573637633658</c:v>
                </c:pt>
                <c:pt idx="3">
                  <c:v>1148.0360648699757</c:v>
                </c:pt>
                <c:pt idx="4">
                  <c:v>1147.9147787913985</c:v>
                </c:pt>
                <c:pt idx="5">
                  <c:v>1147.7935055262799</c:v>
                </c:pt>
                <c:pt idx="6">
                  <c:v>1147.6722450732666</c:v>
                </c:pt>
                <c:pt idx="7">
                  <c:v>1147.5509974310048</c:v>
                </c:pt>
                <c:pt idx="8">
                  <c:v>1147.4297625981412</c:v>
                </c:pt>
                <c:pt idx="9">
                  <c:v>1147.3085405733225</c:v>
                </c:pt>
                <c:pt idx="10">
                  <c:v>1147.1873313551955</c:v>
                </c:pt>
                <c:pt idx="11">
                  <c:v>1147.0661349424074</c:v>
                </c:pt>
                <c:pt idx="12">
                  <c:v>1146.9449513336053</c:v>
                </c:pt>
                <c:pt idx="13">
                  <c:v>1146.8237805274364</c:v>
                </c:pt>
                <c:pt idx="14">
                  <c:v>1146.7026225225482</c:v>
                </c:pt>
                <c:pt idx="15">
                  <c:v>1146.5814773175882</c:v>
                </c:pt>
                <c:pt idx="16">
                  <c:v>1146.4603449112044</c:v>
                </c:pt>
                <c:pt idx="17">
                  <c:v>1146.3392253020443</c:v>
                </c:pt>
                <c:pt idx="18">
                  <c:v>1146.2181184887561</c:v>
                </c:pt>
                <c:pt idx="19">
                  <c:v>1146.0970244699881</c:v>
                </c:pt>
                <c:pt idx="20">
                  <c:v>1145.9759432443884</c:v>
                </c:pt>
                <c:pt idx="21">
                  <c:v>1145.8548748106055</c:v>
                </c:pt>
                <c:pt idx="22">
                  <c:v>1145.7338191672879</c:v>
                </c:pt>
                <c:pt idx="23">
                  <c:v>1145.6127763130846</c:v>
                </c:pt>
                <c:pt idx="24">
                  <c:v>1145.4917462466444</c:v>
                </c:pt>
                <c:pt idx="25">
                  <c:v>1145.3707289666161</c:v>
                </c:pt>
                <c:pt idx="26">
                  <c:v>1145.249724471649</c:v>
                </c:pt>
                <c:pt idx="27">
                  <c:v>1145.1287327603923</c:v>
                </c:pt>
                <c:pt idx="28">
                  <c:v>1145.0077538314956</c:v>
                </c:pt>
                <c:pt idx="29">
                  <c:v>1144.8867876836084</c:v>
                </c:pt>
                <c:pt idx="30">
                  <c:v>1144.7658343153805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710656"/>
        <c:axId val="164708736"/>
      </c:scatterChart>
      <c:valAx>
        <c:axId val="16470873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Pu240 (kg)</a:t>
                </a:r>
              </a:p>
            </c:rich>
          </c:tx>
          <c:layout>
            <c:manualLayout>
              <c:xMode val="edge"/>
              <c:yMode val="edge"/>
              <c:x val="2.2222275752783557E-2"/>
              <c:y val="0.3075479754302713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4710656"/>
        <c:crosses val="autoZero"/>
        <c:crossBetween val="midCat"/>
      </c:valAx>
      <c:valAx>
        <c:axId val="16471065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470873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lang="fr-FR" sz="1000" b="0" i="0" u="none" strike="noStrike" kern="1200" baseline="0">
              <a:solidFill>
                <a:srgbClr val="000000"/>
              </a:solidFill>
              <a:latin typeface="Calibri"/>
              <a:ea typeface=""/>
              <a:cs typeface="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Pu241 en fonction du temps</a:t>
            </a:r>
          </a:p>
        </c:rich>
      </c:tx>
      <c:layout>
        <c:manualLayout>
          <c:xMode val="edge"/>
          <c:yMode val="edge"/>
          <c:x val="0.18048463942007251"/>
          <c:y val="1.8122480429535955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8.4595425571803523E-2"/>
          <c:y val="7.6881720596610748E-2"/>
          <c:w val="0.7632857892763405"/>
          <c:h val="0.88144248960892513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exp"/>
            <c:dispRSqr val="1"/>
            <c:dispEq val="1"/>
            <c:trendlineLbl>
              <c:layout>
                <c:manualLayout>
                  <c:x val="-0.15890073740782401"/>
                  <c:y val="-3.7559299021918416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Eq_de_Bateman_avec_RK1!$K$2:$K$32</c:f>
              <c:numCache>
                <c:formatCode>0.00</c:formatCode>
                <c:ptCount val="31"/>
                <c:pt idx="0">
                  <c:v>688.05000000000007</c:v>
                </c:pt>
                <c:pt idx="1">
                  <c:v>654.75716107614176</c:v>
                </c:pt>
                <c:pt idx="2">
                  <c:v>623.07527066417936</c:v>
                </c:pt>
                <c:pt idx="3">
                  <c:v>592.92637941548821</c:v>
                </c:pt>
                <c:pt idx="4">
                  <c:v>564.23630973510694</c:v>
                </c:pt>
                <c:pt idx="5">
                  <c:v>536.93447327699619</c:v>
                </c:pt>
                <c:pt idx="6">
                  <c:v>510.95369727019761</c:v>
                </c:pt>
                <c:pt idx="7">
                  <c:v>486.23005924859081</c:v>
                </c:pt>
                <c:pt idx="8">
                  <c:v>462.70272977762005</c:v>
                </c:pt>
                <c:pt idx="9">
                  <c:v>440.31382279104082</c:v>
                </c:pt>
                <c:pt idx="10">
                  <c:v>419.00825316945748</c:v>
                </c:pt>
                <c:pt idx="11">
                  <c:v>398.73360121024234</c:v>
                </c:pt>
                <c:pt idx="12">
                  <c:v>379.43998365538067</c:v>
                </c:pt>
                <c:pt idx="13">
                  <c:v>361.07993095992248</c:v>
                </c:pt>
                <c:pt idx="14">
                  <c:v>343.60827049907431</c:v>
                </c:pt>
                <c:pt idx="15">
                  <c:v>326.98201542657779</c:v>
                </c:pt>
                <c:pt idx="16">
                  <c:v>311.16025891092397</c:v>
                </c:pt>
                <c:pt idx="17">
                  <c:v>296.10407348918511</c:v>
                </c:pt>
                <c:pt idx="18">
                  <c:v>281.7764152908365</c:v>
                </c:pt>
                <c:pt idx="19">
                  <c:v>268.14203289592331</c:v>
                </c:pt>
                <c:pt idx="20">
                  <c:v>255.16738060332844</c:v>
                </c:pt>
                <c:pt idx="21">
                  <c:v>242.82053589574983</c:v>
                </c:pt>
                <c:pt idx="22">
                  <c:v>231.07112089831918</c:v>
                </c:pt>
                <c:pt idx="23">
                  <c:v>219.89022763762136</c:v>
                </c:pt>
                <c:pt idx="24">
                  <c:v>209.25034691722334</c:v>
                </c:pt>
                <c:pt idx="25">
                  <c:v>199.12530063471976</c:v>
                </c:pt>
                <c:pt idx="26">
                  <c:v>189.49017737376985</c:v>
                </c:pt>
                <c:pt idx="27">
                  <c:v>180.32127111265763</c:v>
                </c:pt>
                <c:pt idx="28">
                  <c:v>171.59602289857565</c:v>
                </c:pt>
                <c:pt idx="29">
                  <c:v>163.29296534412904</c:v>
                </c:pt>
                <c:pt idx="30">
                  <c:v>155.39166980950037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781056"/>
        <c:axId val="164778368"/>
      </c:scatterChart>
      <c:valAx>
        <c:axId val="164778368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Pu241 (kg)</a:t>
                </a:r>
              </a:p>
            </c:rich>
          </c:tx>
          <c:layout>
            <c:manualLayout>
              <c:xMode val="edge"/>
              <c:yMode val="edge"/>
              <c:x val="2.145071866016748E-2"/>
              <c:y val="0.31258886339402647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4781056"/>
        <c:crosses val="autoZero"/>
        <c:crossBetween val="midCat"/>
      </c:valAx>
      <c:valAx>
        <c:axId val="16478105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4778368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lang="fr-FR" sz="1000" b="0" i="0" u="none" strike="noStrike" kern="1200" baseline="0">
              <a:solidFill>
                <a:srgbClr val="000000"/>
              </a:solidFill>
              <a:latin typeface="Calibri"/>
              <a:ea typeface=""/>
              <a:cs typeface="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Pu242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8.8333358330208722E-2"/>
                  <c:y val="-4.0590122689509803E-2"/>
                </c:manualLayout>
              </c:layout>
              <c:numFmt formatCode="General" sourceLinked="0"/>
            </c:trendlineLbl>
          </c:trendline>
          <c:yVal>
            <c:numRef>
              <c:f>Eq_de_Bateman_avec_RK1!$M$2:$M$32</c:f>
              <c:numCache>
                <c:formatCode>0.00</c:formatCode>
                <c:ptCount val="31"/>
                <c:pt idx="0">
                  <c:v>232.65</c:v>
                </c:pt>
                <c:pt idx="1">
                  <c:v>232.6495699714892</c:v>
                </c:pt>
                <c:pt idx="2">
                  <c:v>232.64913994377324</c:v>
                </c:pt>
                <c:pt idx="3">
                  <c:v>232.64870991685214</c:v>
                </c:pt>
                <c:pt idx="4">
                  <c:v>232.64827989072589</c:v>
                </c:pt>
                <c:pt idx="5">
                  <c:v>232.64784986539451</c:v>
                </c:pt>
                <c:pt idx="6">
                  <c:v>232.64741984085799</c:v>
                </c:pt>
                <c:pt idx="7">
                  <c:v>232.64698981711632</c:v>
                </c:pt>
                <c:pt idx="8">
                  <c:v>232.64655979416949</c:v>
                </c:pt>
                <c:pt idx="9">
                  <c:v>232.64612977201753</c:v>
                </c:pt>
                <c:pt idx="10">
                  <c:v>232.64569975066041</c:v>
                </c:pt>
                <c:pt idx="11">
                  <c:v>232.64526973009814</c:v>
                </c:pt>
                <c:pt idx="12">
                  <c:v>232.6448397103307</c:v>
                </c:pt>
                <c:pt idx="13">
                  <c:v>232.64440969135813</c:v>
                </c:pt>
                <c:pt idx="14">
                  <c:v>232.64397967318041</c:v>
                </c:pt>
                <c:pt idx="15">
                  <c:v>232.64354965579753</c:v>
                </c:pt>
                <c:pt idx="16">
                  <c:v>232.64311963920949</c:v>
                </c:pt>
                <c:pt idx="17">
                  <c:v>232.64268962341629</c:v>
                </c:pt>
                <c:pt idx="18">
                  <c:v>232.6422596084179</c:v>
                </c:pt>
                <c:pt idx="19">
                  <c:v>232.64182959421436</c:v>
                </c:pt>
                <c:pt idx="20">
                  <c:v>232.64139958080565</c:v>
                </c:pt>
                <c:pt idx="21">
                  <c:v>232.64096956819179</c:v>
                </c:pt>
                <c:pt idx="22">
                  <c:v>232.64053955637274</c:v>
                </c:pt>
                <c:pt idx="23">
                  <c:v>232.64010954534854</c:v>
                </c:pt>
                <c:pt idx="24">
                  <c:v>232.63967953511917</c:v>
                </c:pt>
                <c:pt idx="25">
                  <c:v>232.63924952568462</c:v>
                </c:pt>
                <c:pt idx="26">
                  <c:v>232.63881951704491</c:v>
                </c:pt>
                <c:pt idx="27">
                  <c:v>232.63838950920001</c:v>
                </c:pt>
                <c:pt idx="28">
                  <c:v>232.63795950214993</c:v>
                </c:pt>
                <c:pt idx="29">
                  <c:v>232.63752949589468</c:v>
                </c:pt>
                <c:pt idx="30">
                  <c:v>232.63709949043425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913152"/>
        <c:axId val="164902784"/>
      </c:scatterChart>
      <c:valAx>
        <c:axId val="16490278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Pu242 (kg)</a:t>
                </a:r>
              </a:p>
            </c:rich>
          </c:tx>
          <c:layout>
            <c:manualLayout>
              <c:xMode val="edge"/>
              <c:yMode val="edge"/>
              <c:x val="1.6666716660417448E-2"/>
              <c:y val="0.30754775730664641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4913152"/>
        <c:crosses val="autoZero"/>
        <c:crossBetween val="midCat"/>
      </c:valAx>
      <c:valAx>
        <c:axId val="164913152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490278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lang="fr-FR" sz="1000" b="0" i="0" u="none" strike="noStrike" kern="1200" baseline="0">
              <a:solidFill>
                <a:srgbClr val="000000"/>
              </a:solidFill>
              <a:latin typeface="Calibri"/>
              <a:ea typeface=""/>
              <a:cs typeface="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d'Am241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-0.12168578927634045"/>
                  <c:y val="6.6442777967055666E-3"/>
                </c:manualLayout>
              </c:layout>
              <c:numFmt formatCode="General" sourceLinked="0"/>
            </c:trendlineLbl>
          </c:trendline>
          <c:yVal>
            <c:numRef>
              <c:f>Eq_de_Bateman_avec_RK1!$O$2:$O$32</c:f>
              <c:numCache>
                <c:formatCode>0.00</c:formatCode>
                <c:ptCount val="31"/>
                <c:pt idx="0">
                  <c:v>14.85</c:v>
                </c:pt>
                <c:pt idx="1">
                  <c:v>48.119045036592219</c:v>
                </c:pt>
                <c:pt idx="2">
                  <c:v>79.723835170241301</c:v>
                </c:pt>
                <c:pt idx="3">
                  <c:v>109.74498635519765</c:v>
                </c:pt>
                <c:pt idx="4">
                  <c:v>138.25921362255838</c:v>
                </c:pt>
                <c:pt idx="5">
                  <c:v>165.33951983538739</c:v>
                </c:pt>
                <c:pt idx="6">
                  <c:v>191.05537531049609</c:v>
                </c:pt>
                <c:pt idx="7">
                  <c:v>215.47288874882204</c:v>
                </c:pt>
                <c:pt idx="8">
                  <c:v>238.65496989495841</c:v>
                </c:pt>
                <c:pt idx="9">
                  <c:v>260.66148432603762</c:v>
                </c:pt>
                <c:pt idx="10">
                  <c:v>281.54940075080827</c:v>
                </c:pt>
                <c:pt idx="11">
                  <c:v>301.37293118131618</c:v>
                </c:pt>
                <c:pt idx="12">
                  <c:v>320.18366432206454</c:v>
                </c:pt>
                <c:pt idx="13">
                  <c:v>338.03069250484083</c:v>
                </c:pt>
                <c:pt idx="14">
                  <c:v>354.96073248151782</c:v>
                </c:pt>
                <c:pt idx="15">
                  <c:v>371.01824037202391</c:v>
                </c:pt>
                <c:pt idx="16">
                  <c:v>386.24552105029869</c:v>
                </c:pt>
                <c:pt idx="17">
                  <c:v>400.68283223736364</c:v>
                </c:pt>
                <c:pt idx="18">
                  <c:v>414.3684835576168</c:v>
                </c:pt>
                <c:pt idx="19">
                  <c:v>427.33893080206565</c:v>
                </c:pt>
                <c:pt idx="20">
                  <c:v>439.62886563042343</c:v>
                </c:pt>
                <c:pt idx="21">
                  <c:v>451.27130093276742</c:v>
                </c:pt>
                <c:pt idx="22">
                  <c:v>462.29765206078247</c:v>
                </c:pt>
                <c:pt idx="23">
                  <c:v>472.7378141284488</c:v>
                </c:pt>
                <c:pt idx="24">
                  <c:v>482.62023557236228</c:v>
                </c:pt>
                <c:pt idx="25">
                  <c:v>491.9719881526741</c:v>
                </c:pt>
                <c:pt idx="26">
                  <c:v>500.81883356687763</c:v>
                </c:pt>
                <c:pt idx="27">
                  <c:v>509.18528684033799</c:v>
                </c:pt>
                <c:pt idx="28">
                  <c:v>517.09467664952865</c:v>
                </c:pt>
                <c:pt idx="29">
                  <c:v>524.56920272639275</c:v>
                </c:pt>
                <c:pt idx="30">
                  <c:v>531.62999048506595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826496"/>
        <c:axId val="164824576"/>
      </c:scatterChart>
      <c:valAx>
        <c:axId val="16482457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Am241 (kg)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0868217663745129"/>
            </c:manualLayout>
          </c:layout>
          <c:overlay val="0"/>
          <c:spPr>
            <a:noFill/>
            <a:ln>
              <a:noFill/>
            </a:ln>
          </c:spPr>
        </c:title>
        <c:numFmt formatCode="#,##0.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4826496"/>
        <c:crosses val="autoZero"/>
        <c:crossBetween val="midCat"/>
      </c:valAx>
      <c:valAx>
        <c:axId val="16482649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482457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lang="fr-FR" sz="1000" b="0" i="0" u="none" strike="noStrike" kern="1200" baseline="0">
              <a:solidFill>
                <a:srgbClr val="000000"/>
              </a:solidFill>
              <a:latin typeface="Calibri"/>
              <a:ea typeface=""/>
              <a:cs typeface="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b="1" i="0" baseline="0">
                <a:effectLst/>
              </a:rPr>
              <a:t>Quantité total du vecteur Pu en fonction du temps </a:t>
            </a:r>
            <a:endParaRPr lang="fr-FR" sz="180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0"/>
            <c:dispEq val="0"/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Eq_de_Bateman_avec_RK1!$Q$2:$Q$32</c:f>
              <c:numCache>
                <c:formatCode>0.00</c:formatCode>
                <c:ptCount val="31"/>
                <c:pt idx="0">
                  <c:v>4950</c:v>
                </c:pt>
                <c:pt idx="1">
                  <c:v>4949.265306730651</c:v>
                </c:pt>
                <c:pt idx="2">
                  <c:v>4948.481341965753</c:v>
                </c:pt>
                <c:pt idx="3">
                  <c:v>4947.650740538852</c:v>
                </c:pt>
                <c:pt idx="4">
                  <c:v>4946.7760083651156</c:v>
                </c:pt>
                <c:pt idx="5">
                  <c:v>4945.8595286897153</c:v>
                </c:pt>
                <c:pt idx="6">
                  <c:v>4944.9035680338002</c:v>
                </c:pt>
                <c:pt idx="7">
                  <c:v>4943.9102818526808</c:v>
                </c:pt>
                <c:pt idx="8">
                  <c:v>4942.8817199201467</c:v>
                </c:pt>
                <c:pt idx="9">
                  <c:v>4941.8198314521724</c:v>
                </c:pt>
                <c:pt idx="10">
                  <c:v>4940.7264699826255</c:v>
                </c:pt>
                <c:pt idx="11">
                  <c:v>4939.6033980029761</c:v>
                </c:pt>
                <c:pt idx="12">
                  <c:v>4938.4522913774235</c:v>
                </c:pt>
                <c:pt idx="13">
                  <c:v>4937.2747435443107</c:v>
                </c:pt>
                <c:pt idx="14">
                  <c:v>4936.0722695141703</c:v>
                </c:pt>
                <c:pt idx="15">
                  <c:v>4934.8463096742425</c:v>
                </c:pt>
                <c:pt idx="16">
                  <c:v>4933.5982334088221</c:v>
                </c:pt>
                <c:pt idx="17">
                  <c:v>4932.3293425443608</c:v>
                </c:pt>
                <c:pt idx="18">
                  <c:v>4931.0408746277899</c:v>
                </c:pt>
                <c:pt idx="19">
                  <c:v>4929.7340060461484</c:v>
                </c:pt>
                <c:pt idx="20">
                  <c:v>4928.4098549951796</c:v>
                </c:pt>
                <c:pt idx="21">
                  <c:v>4927.0694843042238</c:v>
                </c:pt>
                <c:pt idx="22">
                  <c:v>4925.7139041243445</c:v>
                </c:pt>
                <c:pt idx="23">
                  <c:v>4924.3440744863119</c:v>
                </c:pt>
                <c:pt idx="24">
                  <c:v>4922.9609077347523</c:v>
                </c:pt>
                <c:pt idx="25">
                  <c:v>4921.5652708444331</c:v>
                </c:pt>
                <c:pt idx="26">
                  <c:v>4920.1579876244105</c:v>
                </c:pt>
                <c:pt idx="27">
                  <c:v>4918.7398408154513</c:v>
                </c:pt>
                <c:pt idx="28">
                  <c:v>4917.3115740859021</c:v>
                </c:pt>
                <c:pt idx="29">
                  <c:v>4915.8738939309069</c:v>
                </c:pt>
                <c:pt idx="30">
                  <c:v>4914.4274714796775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861440"/>
        <c:axId val="164863360"/>
      </c:scatterChart>
      <c:valAx>
        <c:axId val="164861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4863360"/>
        <c:crosses val="autoZero"/>
        <c:crossBetween val="midCat"/>
      </c:valAx>
      <c:valAx>
        <c:axId val="164863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fr-FR" sz="1400" b="1" i="0" baseline="0">
                    <a:effectLst/>
                  </a:rPr>
                  <a:t>Masse vecteur Pu (kg)</a:t>
                </a:r>
                <a:endParaRPr lang="fr-FR" sz="800">
                  <a:effectLst/>
                </a:endParaRP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48614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4A9D-163D-43C2-9748-D6937EB87117}" type="datetimeFigureOut">
              <a:rPr lang="fr-FR" smtClean="0"/>
              <a:t>31/07/2014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937CE-A485-4771-B634-015521E10B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27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360" y="5356080"/>
            <a:ext cx="9143640" cy="14601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9120"/>
            <a:ext cx="1177560" cy="253800"/>
          </a:xfrm>
          <a:prstGeom prst="rect">
            <a:avLst/>
          </a:prstGeom>
        </p:spPr>
      </p:pic>
      <p:pic>
        <p:nvPicPr>
          <p:cNvPr id="2" name="Image 5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4160" y="2394000"/>
            <a:ext cx="2004480" cy="199188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7640" y="2006280"/>
            <a:ext cx="184320" cy="33840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668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440" y="4093920"/>
            <a:ext cx="29700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1278000" y="1913040"/>
            <a:ext cx="6951240" cy="1317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fr-FR">
                <a:solidFill>
                  <a:srgbClr val="3095B4"/>
                </a:solidFill>
                <a:latin typeface="Lucida Bright"/>
                <a:ea typeface="Lucida Br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>
                <a:solidFill>
                  <a:srgbClr val="3095B4"/>
                </a:solidFill>
                <a:latin typeface="Lucida Bright"/>
                <a:ea typeface="Lucida Br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solidFill>
                  <a:srgbClr val="3095B4"/>
                </a:solidFill>
                <a:latin typeface="Lucida Bright"/>
                <a:ea typeface="Lucida Br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solidFill>
                  <a:srgbClr val="3095B4"/>
                </a:solidFill>
                <a:latin typeface="Lucida Bright"/>
                <a:ea typeface="Lucida Br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>
                <a:solidFill>
                  <a:srgbClr val="3095B4"/>
                </a:solidFill>
                <a:latin typeface="Lucida Bright"/>
                <a:ea typeface="Lucida Br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>
                <a:solidFill>
                  <a:srgbClr val="3095B4"/>
                </a:solidFill>
                <a:latin typeface="Lucida Bright"/>
                <a:ea typeface="Lucida Br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Lucida Bright"/>
              <a:buAutoNum type="arabicPeriod"/>
            </a:pPr>
            <a:r>
              <a:rPr lang="fr-FR">
                <a:solidFill>
                  <a:srgbClr val="3095B4"/>
                </a:solidFill>
                <a:latin typeface="Lucida Bright"/>
                <a:ea typeface="Lucida Bright"/>
              </a:rPr>
              <a:t>Seventh Outline LevelModifiez les styles du texte du masque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2549520" y="1213920"/>
            <a:ext cx="6271200" cy="733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>
                <a:solidFill>
                  <a:srgbClr val="5C7F92"/>
                </a:solidFill>
                <a:latin typeface="Lucida Bright"/>
                <a:ea typeface="Lucida Bright"/>
              </a:rPr>
              <a:t>Click to edit the title text formatModifiez le style du titre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360" y="5356080"/>
            <a:ext cx="9143640" cy="14601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9120"/>
            <a:ext cx="1177560" cy="25380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7160" y="1080000"/>
            <a:ext cx="7821720" cy="11620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fr-FR" sz="3200">
                <a:solidFill>
                  <a:srgbClr val="5C7F92"/>
                </a:solidFill>
                <a:latin typeface="Lucida Bright"/>
                <a:ea typeface="Lucida Bright"/>
              </a:rPr>
              <a:t>Click to edit the title text formatModifiez le style du titre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360" y="5356080"/>
            <a:ext cx="9143640" cy="1460160"/>
          </a:xfrm>
          <a:prstGeom prst="rect">
            <a:avLst/>
          </a:prstGeom>
        </p:spPr>
      </p:pic>
      <p:pic>
        <p:nvPicPr>
          <p:cNvPr id="77" name="Image 76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9120"/>
            <a:ext cx="1177560" cy="253800"/>
          </a:xfrm>
          <a:prstGeom prst="rect">
            <a:avLst/>
          </a:prstGeom>
        </p:spPr>
      </p:pic>
      <p:pic>
        <p:nvPicPr>
          <p:cNvPr id="78" name="Image 77"/>
          <p:cNvPicPr/>
          <p:nvPr/>
        </p:nvPicPr>
        <p:blipFill>
          <a:blip r:embed="rId16"/>
          <a:stretch>
            <a:fillRect/>
          </a:stretch>
        </p:blipFill>
        <p:spPr>
          <a:xfrm>
            <a:off x="1130400" y="2394000"/>
            <a:ext cx="2018880" cy="2228400"/>
          </a:xfrm>
          <a:prstGeom prst="rect">
            <a:avLst/>
          </a:prstGeom>
        </p:spPr>
      </p:pic>
      <p:sp>
        <p:nvSpPr>
          <p:cNvPr id="79" name="Line 1"/>
          <p:cNvSpPr/>
          <p:nvPr/>
        </p:nvSpPr>
        <p:spPr>
          <a:xfrm flipH="1">
            <a:off x="2977920" y="2172960"/>
            <a:ext cx="1560600" cy="48600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pic>
        <p:nvPicPr>
          <p:cNvPr id="80" name="Image 79"/>
          <p:cNvPicPr/>
          <p:nvPr/>
        </p:nvPicPr>
        <p:blipFill>
          <a:blip r:embed="rId17"/>
          <a:stretch>
            <a:fillRect/>
          </a:stretch>
        </p:blipFill>
        <p:spPr>
          <a:xfrm>
            <a:off x="4641840" y="1946160"/>
            <a:ext cx="3382560" cy="245880"/>
          </a:xfrm>
          <a:prstGeom prst="rect">
            <a:avLst/>
          </a:prstGeom>
        </p:spPr>
      </p:pic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fr-FR"/>
              <a:t>Click to edit the title text format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230840" y="1080900"/>
            <a:ext cx="6545432" cy="1442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2000" b="1" dirty="0" smtClean="0">
                <a:solidFill>
                  <a:srgbClr val="5C7F92"/>
                </a:solidFill>
                <a:latin typeface="Lucida Bright"/>
                <a:ea typeface="Lucida Bright"/>
              </a:rPr>
              <a:t>Contribution à l’étude d’un préconcept de SMR</a:t>
            </a:r>
            <a:r>
              <a:rPr lang="fr-FR" sz="2000" b="1" dirty="0">
                <a:solidFill>
                  <a:srgbClr val="5C7F92"/>
                </a:solidFill>
                <a:latin typeface="Lucida Bright"/>
                <a:ea typeface="Lucida Bright"/>
              </a:rPr>
              <a:t>
</a:t>
            </a:r>
            <a:r>
              <a:rPr lang="fr-FR" sz="2000" b="1" dirty="0" smtClean="0">
                <a:solidFill>
                  <a:srgbClr val="5C7F92"/>
                </a:solidFill>
                <a:latin typeface="Lucida Bright"/>
                <a:ea typeface="Lucida Bright"/>
              </a:rPr>
              <a:t>Etude d’un modèle d’épuisement d’un vecteur Pu</a:t>
            </a:r>
            <a:r>
              <a:rPr lang="fr-FR" sz="2000" b="1" dirty="0">
                <a:solidFill>
                  <a:srgbClr val="5C7F92"/>
                </a:solidFill>
                <a:latin typeface="Lucida Bright"/>
                <a:ea typeface="Lucida Bright"/>
              </a:rPr>
              <a:t>
</a:t>
            </a:r>
            <a:endParaRPr dirty="0"/>
          </a:p>
        </p:txBody>
      </p:sp>
      <p:sp>
        <p:nvSpPr>
          <p:cNvPr id="148" name="CustomShape 2"/>
          <p:cNvSpPr/>
          <p:nvPr/>
        </p:nvSpPr>
        <p:spPr>
          <a:xfrm>
            <a:off x="251640" y="1674000"/>
            <a:ext cx="2574720" cy="256680"/>
          </a:xfrm>
          <a:prstGeom prst="rect">
            <a:avLst/>
          </a:prstGeom>
        </p:spPr>
        <p:txBody>
          <a:bodyPr lIns="99720" tIns="49680" rIns="99720" bIns="49680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595959"/>
                </a:solidFill>
                <a:latin typeface="Arial"/>
              </a:rPr>
              <a:t>Altran EILiS / NTH</a:t>
            </a:r>
            <a:endParaRPr dirty="0"/>
          </a:p>
        </p:txBody>
      </p:sp>
      <p:sp>
        <p:nvSpPr>
          <p:cNvPr id="149" name="CustomShape 3"/>
          <p:cNvSpPr/>
          <p:nvPr/>
        </p:nvSpPr>
        <p:spPr>
          <a:xfrm>
            <a:off x="819000" y="5046480"/>
            <a:ext cx="1439640" cy="640440"/>
          </a:xfrm>
          <a:prstGeom prst="rect">
            <a:avLst/>
          </a:prstGeom>
        </p:spPr>
        <p:txBody>
          <a:bodyPr lIns="99720" tIns="49680" rIns="99720" bIns="4968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595959"/>
                </a:solidFill>
                <a:latin typeface="Arial"/>
              </a:rPr>
              <a:t>AREVA / PEPC</a:t>
            </a:r>
            <a:endParaRPr dirty="0"/>
          </a:p>
        </p:txBody>
      </p:sp>
      <p:sp>
        <p:nvSpPr>
          <p:cNvPr id="150" name="CustomShape 4"/>
          <p:cNvSpPr/>
          <p:nvPr/>
        </p:nvSpPr>
        <p:spPr>
          <a:xfrm>
            <a:off x="4067280" y="3218040"/>
            <a:ext cx="4601880" cy="2058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20000"/>
              </a:lnSpc>
            </a:pPr>
            <a:r>
              <a:rPr lang="en-US" sz="1300" dirty="0">
                <a:solidFill>
                  <a:srgbClr val="595959"/>
                </a:solidFill>
                <a:latin typeface="Lucida Sans Unicode"/>
              </a:rPr>
              <a:t>BOULLAND	Fabien</a:t>
            </a:r>
            <a:endParaRPr dirty="0"/>
          </a:p>
          <a:p>
            <a:pPr algn="r">
              <a:lnSpc>
                <a:spcPct val="120000"/>
              </a:lnSpc>
            </a:pPr>
            <a:r>
              <a:rPr lang="en-US" sz="1000" dirty="0">
                <a:solidFill>
                  <a:srgbClr val="595959"/>
                </a:solidFill>
                <a:latin typeface="Lucida Sans Unicode"/>
              </a:rPr>
              <a:t>fabien.boulland@altran.com</a:t>
            </a:r>
            <a:endParaRPr dirty="0"/>
          </a:p>
          <a:p>
            <a:pPr algn="r">
              <a:lnSpc>
                <a:spcPct val="120000"/>
              </a:lnSpc>
            </a:pPr>
            <a:endParaRPr dirty="0"/>
          </a:p>
          <a:p>
            <a:pPr algn="r">
              <a:lnSpc>
                <a:spcPct val="120000"/>
              </a:lnSpc>
            </a:pPr>
            <a:endParaRPr dirty="0"/>
          </a:p>
          <a:p>
            <a:pPr algn="r">
              <a:lnSpc>
                <a:spcPct val="120000"/>
              </a:lnSpc>
            </a:pPr>
            <a:r>
              <a:rPr lang="en-US" sz="1300" dirty="0" smtClean="0">
                <a:solidFill>
                  <a:srgbClr val="3095B4"/>
                </a:solidFill>
                <a:latin typeface="Lucida Sans Unicode"/>
              </a:rPr>
              <a:t>31/07/2014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fr-FR" dirty="0" smtClean="0"/>
              <a:t>Enrichissement: </a:t>
            </a:r>
            <a:r>
              <a:rPr lang="fr-FR" b="1" dirty="0"/>
              <a:t>15,78</a:t>
            </a:r>
            <a:r>
              <a:rPr lang="fr-FR" dirty="0" smtClean="0"/>
              <a:t> %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09600" y="3624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à un combustible SPX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315678" y="1673225"/>
            <a:ext cx="7523162" cy="4464050"/>
            <a:chOff x="839" y="968"/>
            <a:chExt cx="4739" cy="281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9" y="968"/>
              <a:ext cx="4677" cy="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120" y="1458"/>
              <a:ext cx="1944" cy="2224"/>
            </a:xfrm>
            <a:custGeom>
              <a:avLst/>
              <a:gdLst>
                <a:gd name="T0" fmla="*/ 3 w 1944"/>
                <a:gd name="T1" fmla="*/ 625 h 2224"/>
                <a:gd name="T2" fmla="*/ 841 w 1944"/>
                <a:gd name="T3" fmla="*/ 0 h 2224"/>
                <a:gd name="T4" fmla="*/ 1944 w 1944"/>
                <a:gd name="T5" fmla="*/ 554 h 2224"/>
                <a:gd name="T6" fmla="*/ 1942 w 1944"/>
                <a:gd name="T7" fmla="*/ 1599 h 2224"/>
                <a:gd name="T8" fmla="*/ 1103 w 1944"/>
                <a:gd name="T9" fmla="*/ 2224 h 2224"/>
                <a:gd name="T10" fmla="*/ 0 w 1944"/>
                <a:gd name="T11" fmla="*/ 1670 h 2224"/>
                <a:gd name="T12" fmla="*/ 3 w 1944"/>
                <a:gd name="T13" fmla="*/ 625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4" h="2224">
                  <a:moveTo>
                    <a:pt x="3" y="625"/>
                  </a:moveTo>
                  <a:lnTo>
                    <a:pt x="841" y="0"/>
                  </a:lnTo>
                  <a:lnTo>
                    <a:pt x="1944" y="554"/>
                  </a:lnTo>
                  <a:lnTo>
                    <a:pt x="1942" y="1599"/>
                  </a:lnTo>
                  <a:lnTo>
                    <a:pt x="1103" y="2224"/>
                  </a:lnTo>
                  <a:lnTo>
                    <a:pt x="0" y="1670"/>
                  </a:lnTo>
                  <a:lnTo>
                    <a:pt x="3" y="625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113" y="1451"/>
              <a:ext cx="1958" cy="2238"/>
            </a:xfrm>
            <a:custGeom>
              <a:avLst/>
              <a:gdLst>
                <a:gd name="T0" fmla="*/ 12 w 9765"/>
                <a:gd name="T1" fmla="*/ 3157 h 11179"/>
                <a:gd name="T2" fmla="*/ 25 w 9765"/>
                <a:gd name="T3" fmla="*/ 3130 h 11179"/>
                <a:gd name="T4" fmla="*/ 4207 w 9765"/>
                <a:gd name="T5" fmla="*/ 9 h 11179"/>
                <a:gd name="T6" fmla="*/ 4242 w 9765"/>
                <a:gd name="T7" fmla="*/ 6 h 11179"/>
                <a:gd name="T8" fmla="*/ 9747 w 9765"/>
                <a:gd name="T9" fmla="*/ 2774 h 11179"/>
                <a:gd name="T10" fmla="*/ 9765 w 9765"/>
                <a:gd name="T11" fmla="*/ 2803 h 11179"/>
                <a:gd name="T12" fmla="*/ 9753 w 9765"/>
                <a:gd name="T13" fmla="*/ 8022 h 11179"/>
                <a:gd name="T14" fmla="*/ 9740 w 9765"/>
                <a:gd name="T15" fmla="*/ 8049 h 11179"/>
                <a:gd name="T16" fmla="*/ 5558 w 9765"/>
                <a:gd name="T17" fmla="*/ 11170 h 11179"/>
                <a:gd name="T18" fmla="*/ 5523 w 9765"/>
                <a:gd name="T19" fmla="*/ 11173 h 11179"/>
                <a:gd name="T20" fmla="*/ 18 w 9765"/>
                <a:gd name="T21" fmla="*/ 8405 h 11179"/>
                <a:gd name="T22" fmla="*/ 0 w 9765"/>
                <a:gd name="T23" fmla="*/ 8375 h 11179"/>
                <a:gd name="T24" fmla="*/ 12 w 9765"/>
                <a:gd name="T25" fmla="*/ 3157 h 11179"/>
                <a:gd name="T26" fmla="*/ 67 w 9765"/>
                <a:gd name="T27" fmla="*/ 8376 h 11179"/>
                <a:gd name="T28" fmla="*/ 48 w 9765"/>
                <a:gd name="T29" fmla="*/ 8346 h 11179"/>
                <a:gd name="T30" fmla="*/ 5553 w 9765"/>
                <a:gd name="T31" fmla="*/ 11114 h 11179"/>
                <a:gd name="T32" fmla="*/ 5518 w 9765"/>
                <a:gd name="T33" fmla="*/ 11117 h 11179"/>
                <a:gd name="T34" fmla="*/ 9700 w 9765"/>
                <a:gd name="T35" fmla="*/ 7995 h 11179"/>
                <a:gd name="T36" fmla="*/ 9687 w 9765"/>
                <a:gd name="T37" fmla="*/ 8022 h 11179"/>
                <a:gd name="T38" fmla="*/ 9698 w 9765"/>
                <a:gd name="T39" fmla="*/ 2803 h 11179"/>
                <a:gd name="T40" fmla="*/ 9717 w 9765"/>
                <a:gd name="T41" fmla="*/ 2833 h 11179"/>
                <a:gd name="T42" fmla="*/ 4212 w 9765"/>
                <a:gd name="T43" fmla="*/ 65 h 11179"/>
                <a:gd name="T44" fmla="*/ 4247 w 9765"/>
                <a:gd name="T45" fmla="*/ 62 h 11179"/>
                <a:gd name="T46" fmla="*/ 65 w 9765"/>
                <a:gd name="T47" fmla="*/ 3184 h 11179"/>
                <a:gd name="T48" fmla="*/ 79 w 9765"/>
                <a:gd name="T49" fmla="*/ 3157 h 11179"/>
                <a:gd name="T50" fmla="*/ 67 w 9765"/>
                <a:gd name="T51" fmla="*/ 8376 h 1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65" h="11179">
                  <a:moveTo>
                    <a:pt x="12" y="3157"/>
                  </a:moveTo>
                  <a:cubicBezTo>
                    <a:pt x="12" y="3146"/>
                    <a:pt x="17" y="3137"/>
                    <a:pt x="25" y="3130"/>
                  </a:cubicBezTo>
                  <a:lnTo>
                    <a:pt x="4207" y="9"/>
                  </a:lnTo>
                  <a:cubicBezTo>
                    <a:pt x="4218" y="1"/>
                    <a:pt x="4231" y="0"/>
                    <a:pt x="4242" y="6"/>
                  </a:cubicBezTo>
                  <a:lnTo>
                    <a:pt x="9747" y="2774"/>
                  </a:lnTo>
                  <a:cubicBezTo>
                    <a:pt x="9758" y="2779"/>
                    <a:pt x="9765" y="2791"/>
                    <a:pt x="9765" y="2803"/>
                  </a:cubicBezTo>
                  <a:lnTo>
                    <a:pt x="9753" y="8022"/>
                  </a:lnTo>
                  <a:cubicBezTo>
                    <a:pt x="9753" y="8033"/>
                    <a:pt x="9748" y="8042"/>
                    <a:pt x="9740" y="8049"/>
                  </a:cubicBezTo>
                  <a:lnTo>
                    <a:pt x="5558" y="11170"/>
                  </a:lnTo>
                  <a:cubicBezTo>
                    <a:pt x="5548" y="11178"/>
                    <a:pt x="5534" y="11179"/>
                    <a:pt x="5523" y="11173"/>
                  </a:cubicBezTo>
                  <a:lnTo>
                    <a:pt x="18" y="8405"/>
                  </a:lnTo>
                  <a:cubicBezTo>
                    <a:pt x="7" y="8400"/>
                    <a:pt x="0" y="8388"/>
                    <a:pt x="0" y="8375"/>
                  </a:cubicBezTo>
                  <a:lnTo>
                    <a:pt x="12" y="3157"/>
                  </a:lnTo>
                  <a:close/>
                  <a:moveTo>
                    <a:pt x="67" y="8376"/>
                  </a:moveTo>
                  <a:lnTo>
                    <a:pt x="48" y="8346"/>
                  </a:lnTo>
                  <a:lnTo>
                    <a:pt x="5553" y="11114"/>
                  </a:lnTo>
                  <a:lnTo>
                    <a:pt x="5518" y="11117"/>
                  </a:lnTo>
                  <a:lnTo>
                    <a:pt x="9700" y="7995"/>
                  </a:lnTo>
                  <a:lnTo>
                    <a:pt x="9687" y="8022"/>
                  </a:lnTo>
                  <a:lnTo>
                    <a:pt x="9698" y="2803"/>
                  </a:lnTo>
                  <a:lnTo>
                    <a:pt x="9717" y="2833"/>
                  </a:lnTo>
                  <a:lnTo>
                    <a:pt x="4212" y="65"/>
                  </a:lnTo>
                  <a:lnTo>
                    <a:pt x="4247" y="62"/>
                  </a:lnTo>
                  <a:lnTo>
                    <a:pt x="65" y="3184"/>
                  </a:lnTo>
                  <a:lnTo>
                    <a:pt x="79" y="3157"/>
                  </a:lnTo>
                  <a:lnTo>
                    <a:pt x="67" y="8376"/>
                  </a:lnTo>
                  <a:close/>
                </a:path>
              </a:pathLst>
            </a:custGeom>
            <a:solidFill>
              <a:srgbClr val="385D8A"/>
            </a:solidFill>
            <a:ln w="0" cap="flat">
              <a:solidFill>
                <a:srgbClr val="385D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222" y="1719"/>
              <a:ext cx="1704" cy="1703"/>
            </a:xfrm>
            <a:prstGeom prst="ellipse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215" y="1712"/>
              <a:ext cx="1718" cy="1717"/>
            </a:xfrm>
            <a:custGeom>
              <a:avLst/>
              <a:gdLst>
                <a:gd name="T0" fmla="*/ 18 w 1718"/>
                <a:gd name="T1" fmla="*/ 686 h 1717"/>
                <a:gd name="T2" fmla="*/ 85 w 1718"/>
                <a:gd name="T3" fmla="*/ 487 h 1717"/>
                <a:gd name="T4" fmla="*/ 196 w 1718"/>
                <a:gd name="T5" fmla="*/ 313 h 1717"/>
                <a:gd name="T6" fmla="*/ 345 w 1718"/>
                <a:gd name="T7" fmla="*/ 171 h 1717"/>
                <a:gd name="T8" fmla="*/ 525 w 1718"/>
                <a:gd name="T9" fmla="*/ 68 h 1717"/>
                <a:gd name="T10" fmla="*/ 728 w 1718"/>
                <a:gd name="T11" fmla="*/ 10 h 1717"/>
                <a:gd name="T12" fmla="*/ 947 w 1718"/>
                <a:gd name="T13" fmla="*/ 5 h 1717"/>
                <a:gd name="T14" fmla="*/ 1154 w 1718"/>
                <a:gd name="T15" fmla="*/ 52 h 1717"/>
                <a:gd name="T16" fmla="*/ 1339 w 1718"/>
                <a:gd name="T17" fmla="*/ 147 h 1717"/>
                <a:gd name="T18" fmla="*/ 1495 w 1718"/>
                <a:gd name="T19" fmla="*/ 282 h 1717"/>
                <a:gd name="T20" fmla="*/ 1614 w 1718"/>
                <a:gd name="T21" fmla="*/ 449 h 1717"/>
                <a:gd name="T22" fmla="*/ 1691 w 1718"/>
                <a:gd name="T23" fmla="*/ 644 h 1717"/>
                <a:gd name="T24" fmla="*/ 1718 w 1718"/>
                <a:gd name="T25" fmla="*/ 858 h 1717"/>
                <a:gd name="T26" fmla="*/ 1691 w 1718"/>
                <a:gd name="T27" fmla="*/ 1073 h 1717"/>
                <a:gd name="T28" fmla="*/ 1615 w 1718"/>
                <a:gd name="T29" fmla="*/ 1268 h 1717"/>
                <a:gd name="T30" fmla="*/ 1495 w 1718"/>
                <a:gd name="T31" fmla="*/ 1436 h 1717"/>
                <a:gd name="T32" fmla="*/ 1340 w 1718"/>
                <a:gd name="T33" fmla="*/ 1570 h 1717"/>
                <a:gd name="T34" fmla="*/ 1155 w 1718"/>
                <a:gd name="T35" fmla="*/ 1665 h 1717"/>
                <a:gd name="T36" fmla="*/ 947 w 1718"/>
                <a:gd name="T37" fmla="*/ 1712 h 1717"/>
                <a:gd name="T38" fmla="*/ 729 w 1718"/>
                <a:gd name="T39" fmla="*/ 1707 h 1717"/>
                <a:gd name="T40" fmla="*/ 525 w 1718"/>
                <a:gd name="T41" fmla="*/ 1649 h 1717"/>
                <a:gd name="T42" fmla="*/ 345 w 1718"/>
                <a:gd name="T43" fmla="*/ 1546 h 1717"/>
                <a:gd name="T44" fmla="*/ 196 w 1718"/>
                <a:gd name="T45" fmla="*/ 1405 h 1717"/>
                <a:gd name="T46" fmla="*/ 85 w 1718"/>
                <a:gd name="T47" fmla="*/ 1231 h 1717"/>
                <a:gd name="T48" fmla="*/ 18 w 1718"/>
                <a:gd name="T49" fmla="*/ 1032 h 1717"/>
                <a:gd name="T50" fmla="*/ 15 w 1718"/>
                <a:gd name="T51" fmla="*/ 902 h 1717"/>
                <a:gd name="T52" fmla="*/ 52 w 1718"/>
                <a:gd name="T53" fmla="*/ 1110 h 1717"/>
                <a:gd name="T54" fmla="*/ 136 w 1718"/>
                <a:gd name="T55" fmla="*/ 1296 h 1717"/>
                <a:gd name="T56" fmla="*/ 261 w 1718"/>
                <a:gd name="T57" fmla="*/ 1456 h 1717"/>
                <a:gd name="T58" fmla="*/ 421 w 1718"/>
                <a:gd name="T59" fmla="*/ 1581 h 1717"/>
                <a:gd name="T60" fmla="*/ 608 w 1718"/>
                <a:gd name="T61" fmla="*/ 1665 h 1717"/>
                <a:gd name="T62" fmla="*/ 816 w 1718"/>
                <a:gd name="T63" fmla="*/ 1702 h 1717"/>
                <a:gd name="T64" fmla="*/ 1029 w 1718"/>
                <a:gd name="T65" fmla="*/ 1686 h 1717"/>
                <a:gd name="T66" fmla="*/ 1225 w 1718"/>
                <a:gd name="T67" fmla="*/ 1620 h 1717"/>
                <a:gd name="T68" fmla="*/ 1397 w 1718"/>
                <a:gd name="T69" fmla="*/ 1510 h 1717"/>
                <a:gd name="T70" fmla="*/ 1537 w 1718"/>
                <a:gd name="T71" fmla="*/ 1364 h 1717"/>
                <a:gd name="T72" fmla="*/ 1638 w 1718"/>
                <a:gd name="T73" fmla="*/ 1188 h 1717"/>
                <a:gd name="T74" fmla="*/ 1695 w 1718"/>
                <a:gd name="T75" fmla="*/ 987 h 1717"/>
                <a:gd name="T76" fmla="*/ 1700 w 1718"/>
                <a:gd name="T77" fmla="*/ 772 h 1717"/>
                <a:gd name="T78" fmla="*/ 1653 w 1718"/>
                <a:gd name="T79" fmla="*/ 568 h 1717"/>
                <a:gd name="T80" fmla="*/ 1560 w 1718"/>
                <a:gd name="T81" fmla="*/ 387 h 1717"/>
                <a:gd name="T82" fmla="*/ 1428 w 1718"/>
                <a:gd name="T83" fmla="*/ 234 h 1717"/>
                <a:gd name="T84" fmla="*/ 1262 w 1718"/>
                <a:gd name="T85" fmla="*/ 116 h 1717"/>
                <a:gd name="T86" fmla="*/ 1071 w 1718"/>
                <a:gd name="T87" fmla="*/ 41 h 1717"/>
                <a:gd name="T88" fmla="*/ 859 w 1718"/>
                <a:gd name="T89" fmla="*/ 14 h 1717"/>
                <a:gd name="T90" fmla="*/ 648 w 1718"/>
                <a:gd name="T91" fmla="*/ 41 h 1717"/>
                <a:gd name="T92" fmla="*/ 456 w 1718"/>
                <a:gd name="T93" fmla="*/ 116 h 1717"/>
                <a:gd name="T94" fmla="*/ 291 w 1718"/>
                <a:gd name="T95" fmla="*/ 233 h 1717"/>
                <a:gd name="T96" fmla="*/ 158 w 1718"/>
                <a:gd name="T97" fmla="*/ 386 h 1717"/>
                <a:gd name="T98" fmla="*/ 65 w 1718"/>
                <a:gd name="T99" fmla="*/ 568 h 1717"/>
                <a:gd name="T100" fmla="*/ 18 w 1718"/>
                <a:gd name="T101" fmla="*/ 77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8" h="1717">
                  <a:moveTo>
                    <a:pt x="0" y="859"/>
                  </a:moveTo>
                  <a:lnTo>
                    <a:pt x="1" y="815"/>
                  </a:lnTo>
                  <a:lnTo>
                    <a:pt x="5" y="771"/>
                  </a:lnTo>
                  <a:lnTo>
                    <a:pt x="10" y="728"/>
                  </a:lnTo>
                  <a:lnTo>
                    <a:pt x="18" y="686"/>
                  </a:lnTo>
                  <a:lnTo>
                    <a:pt x="27" y="644"/>
                  </a:lnTo>
                  <a:lnTo>
                    <a:pt x="39" y="604"/>
                  </a:lnTo>
                  <a:lnTo>
                    <a:pt x="52" y="564"/>
                  </a:lnTo>
                  <a:lnTo>
                    <a:pt x="68" y="525"/>
                  </a:lnTo>
                  <a:lnTo>
                    <a:pt x="85" y="487"/>
                  </a:lnTo>
                  <a:lnTo>
                    <a:pt x="104" y="450"/>
                  </a:lnTo>
                  <a:lnTo>
                    <a:pt x="124" y="414"/>
                  </a:lnTo>
                  <a:lnTo>
                    <a:pt x="147" y="379"/>
                  </a:lnTo>
                  <a:lnTo>
                    <a:pt x="171" y="345"/>
                  </a:lnTo>
                  <a:lnTo>
                    <a:pt x="196" y="313"/>
                  </a:lnTo>
                  <a:lnTo>
                    <a:pt x="223" y="282"/>
                  </a:lnTo>
                  <a:lnTo>
                    <a:pt x="252" y="252"/>
                  </a:lnTo>
                  <a:lnTo>
                    <a:pt x="281" y="223"/>
                  </a:lnTo>
                  <a:lnTo>
                    <a:pt x="313" y="197"/>
                  </a:lnTo>
                  <a:lnTo>
                    <a:pt x="345" y="171"/>
                  </a:lnTo>
                  <a:lnTo>
                    <a:pt x="379" y="147"/>
                  </a:lnTo>
                  <a:lnTo>
                    <a:pt x="414" y="125"/>
                  </a:lnTo>
                  <a:lnTo>
                    <a:pt x="450" y="104"/>
                  </a:lnTo>
                  <a:lnTo>
                    <a:pt x="487" y="85"/>
                  </a:lnTo>
                  <a:lnTo>
                    <a:pt x="525" y="68"/>
                  </a:lnTo>
                  <a:lnTo>
                    <a:pt x="564" y="53"/>
                  </a:lnTo>
                  <a:lnTo>
                    <a:pt x="604" y="39"/>
                  </a:lnTo>
                  <a:lnTo>
                    <a:pt x="644" y="28"/>
                  </a:lnTo>
                  <a:lnTo>
                    <a:pt x="686" y="18"/>
                  </a:lnTo>
                  <a:lnTo>
                    <a:pt x="728" y="10"/>
                  </a:lnTo>
                  <a:lnTo>
                    <a:pt x="771" y="5"/>
                  </a:lnTo>
                  <a:lnTo>
                    <a:pt x="815" y="2"/>
                  </a:lnTo>
                  <a:lnTo>
                    <a:pt x="859" y="0"/>
                  </a:lnTo>
                  <a:lnTo>
                    <a:pt x="903" y="2"/>
                  </a:lnTo>
                  <a:lnTo>
                    <a:pt x="947" y="5"/>
                  </a:lnTo>
                  <a:lnTo>
                    <a:pt x="990" y="10"/>
                  </a:lnTo>
                  <a:lnTo>
                    <a:pt x="1032" y="18"/>
                  </a:lnTo>
                  <a:lnTo>
                    <a:pt x="1074" y="27"/>
                  </a:lnTo>
                  <a:lnTo>
                    <a:pt x="1114" y="39"/>
                  </a:lnTo>
                  <a:lnTo>
                    <a:pt x="1154" y="52"/>
                  </a:lnTo>
                  <a:lnTo>
                    <a:pt x="1193" y="68"/>
                  </a:lnTo>
                  <a:lnTo>
                    <a:pt x="1231" y="85"/>
                  </a:lnTo>
                  <a:lnTo>
                    <a:pt x="1268" y="104"/>
                  </a:lnTo>
                  <a:lnTo>
                    <a:pt x="1304" y="125"/>
                  </a:lnTo>
                  <a:lnTo>
                    <a:pt x="1339" y="147"/>
                  </a:lnTo>
                  <a:lnTo>
                    <a:pt x="1373" y="171"/>
                  </a:lnTo>
                  <a:lnTo>
                    <a:pt x="1405" y="196"/>
                  </a:lnTo>
                  <a:lnTo>
                    <a:pt x="1437" y="223"/>
                  </a:lnTo>
                  <a:lnTo>
                    <a:pt x="1467" y="252"/>
                  </a:lnTo>
                  <a:lnTo>
                    <a:pt x="1495" y="282"/>
                  </a:lnTo>
                  <a:lnTo>
                    <a:pt x="1522" y="313"/>
                  </a:lnTo>
                  <a:lnTo>
                    <a:pt x="1547" y="345"/>
                  </a:lnTo>
                  <a:lnTo>
                    <a:pt x="1571" y="379"/>
                  </a:lnTo>
                  <a:lnTo>
                    <a:pt x="1594" y="413"/>
                  </a:lnTo>
                  <a:lnTo>
                    <a:pt x="1614" y="449"/>
                  </a:lnTo>
                  <a:lnTo>
                    <a:pt x="1633" y="486"/>
                  </a:lnTo>
                  <a:lnTo>
                    <a:pt x="1651" y="524"/>
                  </a:lnTo>
                  <a:lnTo>
                    <a:pt x="1666" y="563"/>
                  </a:lnTo>
                  <a:lnTo>
                    <a:pt x="1679" y="603"/>
                  </a:lnTo>
                  <a:lnTo>
                    <a:pt x="1691" y="644"/>
                  </a:lnTo>
                  <a:lnTo>
                    <a:pt x="1701" y="685"/>
                  </a:lnTo>
                  <a:lnTo>
                    <a:pt x="1708" y="728"/>
                  </a:lnTo>
                  <a:lnTo>
                    <a:pt x="1714" y="771"/>
                  </a:lnTo>
                  <a:lnTo>
                    <a:pt x="1717" y="814"/>
                  </a:lnTo>
                  <a:lnTo>
                    <a:pt x="1718" y="858"/>
                  </a:lnTo>
                  <a:lnTo>
                    <a:pt x="1717" y="903"/>
                  </a:lnTo>
                  <a:lnTo>
                    <a:pt x="1714" y="946"/>
                  </a:lnTo>
                  <a:lnTo>
                    <a:pt x="1708" y="989"/>
                  </a:lnTo>
                  <a:lnTo>
                    <a:pt x="1701" y="1031"/>
                  </a:lnTo>
                  <a:lnTo>
                    <a:pt x="1691" y="1073"/>
                  </a:lnTo>
                  <a:lnTo>
                    <a:pt x="1680" y="1114"/>
                  </a:lnTo>
                  <a:lnTo>
                    <a:pt x="1666" y="1154"/>
                  </a:lnTo>
                  <a:lnTo>
                    <a:pt x="1651" y="1193"/>
                  </a:lnTo>
                  <a:lnTo>
                    <a:pt x="1634" y="1231"/>
                  </a:lnTo>
                  <a:lnTo>
                    <a:pt x="1615" y="1268"/>
                  </a:lnTo>
                  <a:lnTo>
                    <a:pt x="1594" y="1303"/>
                  </a:lnTo>
                  <a:lnTo>
                    <a:pt x="1572" y="1338"/>
                  </a:lnTo>
                  <a:lnTo>
                    <a:pt x="1548" y="1372"/>
                  </a:lnTo>
                  <a:lnTo>
                    <a:pt x="1522" y="1404"/>
                  </a:lnTo>
                  <a:lnTo>
                    <a:pt x="1495" y="1436"/>
                  </a:lnTo>
                  <a:lnTo>
                    <a:pt x="1467" y="1465"/>
                  </a:lnTo>
                  <a:lnTo>
                    <a:pt x="1437" y="1494"/>
                  </a:lnTo>
                  <a:lnTo>
                    <a:pt x="1406" y="1521"/>
                  </a:lnTo>
                  <a:lnTo>
                    <a:pt x="1373" y="1546"/>
                  </a:lnTo>
                  <a:lnTo>
                    <a:pt x="1340" y="1570"/>
                  </a:lnTo>
                  <a:lnTo>
                    <a:pt x="1305" y="1593"/>
                  </a:lnTo>
                  <a:lnTo>
                    <a:pt x="1269" y="1613"/>
                  </a:lnTo>
                  <a:lnTo>
                    <a:pt x="1232" y="1632"/>
                  </a:lnTo>
                  <a:lnTo>
                    <a:pt x="1194" y="1649"/>
                  </a:lnTo>
                  <a:lnTo>
                    <a:pt x="1155" y="1665"/>
                  </a:lnTo>
                  <a:lnTo>
                    <a:pt x="1115" y="1678"/>
                  </a:lnTo>
                  <a:lnTo>
                    <a:pt x="1074" y="1690"/>
                  </a:lnTo>
                  <a:lnTo>
                    <a:pt x="1032" y="1699"/>
                  </a:lnTo>
                  <a:lnTo>
                    <a:pt x="990" y="1707"/>
                  </a:lnTo>
                  <a:lnTo>
                    <a:pt x="947" y="1712"/>
                  </a:lnTo>
                  <a:lnTo>
                    <a:pt x="904" y="1716"/>
                  </a:lnTo>
                  <a:lnTo>
                    <a:pt x="859" y="1717"/>
                  </a:lnTo>
                  <a:lnTo>
                    <a:pt x="815" y="1716"/>
                  </a:lnTo>
                  <a:lnTo>
                    <a:pt x="772" y="1712"/>
                  </a:lnTo>
                  <a:lnTo>
                    <a:pt x="729" y="1707"/>
                  </a:lnTo>
                  <a:lnTo>
                    <a:pt x="686" y="1699"/>
                  </a:lnTo>
                  <a:lnTo>
                    <a:pt x="645" y="1690"/>
                  </a:lnTo>
                  <a:lnTo>
                    <a:pt x="604" y="1678"/>
                  </a:lnTo>
                  <a:lnTo>
                    <a:pt x="564" y="1665"/>
                  </a:lnTo>
                  <a:lnTo>
                    <a:pt x="525" y="1649"/>
                  </a:lnTo>
                  <a:lnTo>
                    <a:pt x="487" y="1632"/>
                  </a:lnTo>
                  <a:lnTo>
                    <a:pt x="450" y="1613"/>
                  </a:lnTo>
                  <a:lnTo>
                    <a:pt x="414" y="1593"/>
                  </a:lnTo>
                  <a:lnTo>
                    <a:pt x="379" y="1570"/>
                  </a:lnTo>
                  <a:lnTo>
                    <a:pt x="345" y="1546"/>
                  </a:lnTo>
                  <a:lnTo>
                    <a:pt x="313" y="1521"/>
                  </a:lnTo>
                  <a:lnTo>
                    <a:pt x="282" y="1494"/>
                  </a:lnTo>
                  <a:lnTo>
                    <a:pt x="252" y="1466"/>
                  </a:lnTo>
                  <a:lnTo>
                    <a:pt x="223" y="1436"/>
                  </a:lnTo>
                  <a:lnTo>
                    <a:pt x="196" y="1405"/>
                  </a:lnTo>
                  <a:lnTo>
                    <a:pt x="171" y="1372"/>
                  </a:lnTo>
                  <a:lnTo>
                    <a:pt x="147" y="1339"/>
                  </a:lnTo>
                  <a:lnTo>
                    <a:pt x="125" y="1304"/>
                  </a:lnTo>
                  <a:lnTo>
                    <a:pt x="104" y="1268"/>
                  </a:lnTo>
                  <a:lnTo>
                    <a:pt x="85" y="1231"/>
                  </a:lnTo>
                  <a:lnTo>
                    <a:pt x="68" y="1193"/>
                  </a:lnTo>
                  <a:lnTo>
                    <a:pt x="52" y="1154"/>
                  </a:lnTo>
                  <a:lnTo>
                    <a:pt x="39" y="1114"/>
                  </a:lnTo>
                  <a:lnTo>
                    <a:pt x="27" y="1073"/>
                  </a:lnTo>
                  <a:lnTo>
                    <a:pt x="18" y="1032"/>
                  </a:lnTo>
                  <a:lnTo>
                    <a:pt x="10" y="989"/>
                  </a:lnTo>
                  <a:lnTo>
                    <a:pt x="5" y="947"/>
                  </a:lnTo>
                  <a:lnTo>
                    <a:pt x="1" y="903"/>
                  </a:lnTo>
                  <a:lnTo>
                    <a:pt x="0" y="859"/>
                  </a:lnTo>
                  <a:close/>
                  <a:moveTo>
                    <a:pt x="15" y="902"/>
                  </a:moveTo>
                  <a:lnTo>
                    <a:pt x="18" y="945"/>
                  </a:lnTo>
                  <a:lnTo>
                    <a:pt x="23" y="987"/>
                  </a:lnTo>
                  <a:lnTo>
                    <a:pt x="31" y="1029"/>
                  </a:lnTo>
                  <a:lnTo>
                    <a:pt x="40" y="1070"/>
                  </a:lnTo>
                  <a:lnTo>
                    <a:pt x="52" y="1110"/>
                  </a:lnTo>
                  <a:lnTo>
                    <a:pt x="65" y="1149"/>
                  </a:lnTo>
                  <a:lnTo>
                    <a:pt x="80" y="1187"/>
                  </a:lnTo>
                  <a:lnTo>
                    <a:pt x="97" y="1225"/>
                  </a:lnTo>
                  <a:lnTo>
                    <a:pt x="116" y="1261"/>
                  </a:lnTo>
                  <a:lnTo>
                    <a:pt x="136" y="1296"/>
                  </a:lnTo>
                  <a:lnTo>
                    <a:pt x="158" y="1331"/>
                  </a:lnTo>
                  <a:lnTo>
                    <a:pt x="182" y="1364"/>
                  </a:lnTo>
                  <a:lnTo>
                    <a:pt x="207" y="1396"/>
                  </a:lnTo>
                  <a:lnTo>
                    <a:pt x="233" y="1426"/>
                  </a:lnTo>
                  <a:lnTo>
                    <a:pt x="261" y="1456"/>
                  </a:lnTo>
                  <a:lnTo>
                    <a:pt x="291" y="1484"/>
                  </a:lnTo>
                  <a:lnTo>
                    <a:pt x="321" y="1510"/>
                  </a:lnTo>
                  <a:lnTo>
                    <a:pt x="353" y="1535"/>
                  </a:lnTo>
                  <a:lnTo>
                    <a:pt x="386" y="1559"/>
                  </a:lnTo>
                  <a:lnTo>
                    <a:pt x="421" y="1581"/>
                  </a:lnTo>
                  <a:lnTo>
                    <a:pt x="456" y="1601"/>
                  </a:lnTo>
                  <a:lnTo>
                    <a:pt x="492" y="1620"/>
                  </a:lnTo>
                  <a:lnTo>
                    <a:pt x="530" y="1637"/>
                  </a:lnTo>
                  <a:lnTo>
                    <a:pt x="568" y="1652"/>
                  </a:lnTo>
                  <a:lnTo>
                    <a:pt x="608" y="1665"/>
                  </a:lnTo>
                  <a:lnTo>
                    <a:pt x="648" y="1677"/>
                  </a:lnTo>
                  <a:lnTo>
                    <a:pt x="689" y="1686"/>
                  </a:lnTo>
                  <a:lnTo>
                    <a:pt x="730" y="1693"/>
                  </a:lnTo>
                  <a:lnTo>
                    <a:pt x="773" y="1699"/>
                  </a:lnTo>
                  <a:lnTo>
                    <a:pt x="816" y="1702"/>
                  </a:lnTo>
                  <a:lnTo>
                    <a:pt x="859" y="1703"/>
                  </a:lnTo>
                  <a:lnTo>
                    <a:pt x="903" y="1702"/>
                  </a:lnTo>
                  <a:lnTo>
                    <a:pt x="945" y="1699"/>
                  </a:lnTo>
                  <a:lnTo>
                    <a:pt x="988" y="1694"/>
                  </a:lnTo>
                  <a:lnTo>
                    <a:pt x="1029" y="1686"/>
                  </a:lnTo>
                  <a:lnTo>
                    <a:pt x="1070" y="1677"/>
                  </a:lnTo>
                  <a:lnTo>
                    <a:pt x="1110" y="1665"/>
                  </a:lnTo>
                  <a:lnTo>
                    <a:pt x="1150" y="1652"/>
                  </a:lnTo>
                  <a:lnTo>
                    <a:pt x="1188" y="1637"/>
                  </a:lnTo>
                  <a:lnTo>
                    <a:pt x="1225" y="1620"/>
                  </a:lnTo>
                  <a:lnTo>
                    <a:pt x="1262" y="1601"/>
                  </a:lnTo>
                  <a:lnTo>
                    <a:pt x="1297" y="1581"/>
                  </a:lnTo>
                  <a:lnTo>
                    <a:pt x="1332" y="1559"/>
                  </a:lnTo>
                  <a:lnTo>
                    <a:pt x="1365" y="1535"/>
                  </a:lnTo>
                  <a:lnTo>
                    <a:pt x="1397" y="1510"/>
                  </a:lnTo>
                  <a:lnTo>
                    <a:pt x="1428" y="1484"/>
                  </a:lnTo>
                  <a:lnTo>
                    <a:pt x="1457" y="1456"/>
                  </a:lnTo>
                  <a:lnTo>
                    <a:pt x="1485" y="1427"/>
                  </a:lnTo>
                  <a:lnTo>
                    <a:pt x="1511" y="1396"/>
                  </a:lnTo>
                  <a:lnTo>
                    <a:pt x="1537" y="1364"/>
                  </a:lnTo>
                  <a:lnTo>
                    <a:pt x="1560" y="1331"/>
                  </a:lnTo>
                  <a:lnTo>
                    <a:pt x="1582" y="1297"/>
                  </a:lnTo>
                  <a:lnTo>
                    <a:pt x="1602" y="1261"/>
                  </a:lnTo>
                  <a:lnTo>
                    <a:pt x="1621" y="1225"/>
                  </a:lnTo>
                  <a:lnTo>
                    <a:pt x="1638" y="1188"/>
                  </a:lnTo>
                  <a:lnTo>
                    <a:pt x="1653" y="1149"/>
                  </a:lnTo>
                  <a:lnTo>
                    <a:pt x="1667" y="1110"/>
                  </a:lnTo>
                  <a:lnTo>
                    <a:pt x="1678" y="1070"/>
                  </a:lnTo>
                  <a:lnTo>
                    <a:pt x="1687" y="1029"/>
                  </a:lnTo>
                  <a:lnTo>
                    <a:pt x="1695" y="987"/>
                  </a:lnTo>
                  <a:lnTo>
                    <a:pt x="1700" y="945"/>
                  </a:lnTo>
                  <a:lnTo>
                    <a:pt x="1703" y="902"/>
                  </a:lnTo>
                  <a:lnTo>
                    <a:pt x="1705" y="859"/>
                  </a:lnTo>
                  <a:lnTo>
                    <a:pt x="1704" y="815"/>
                  </a:lnTo>
                  <a:lnTo>
                    <a:pt x="1700" y="772"/>
                  </a:lnTo>
                  <a:lnTo>
                    <a:pt x="1695" y="730"/>
                  </a:lnTo>
                  <a:lnTo>
                    <a:pt x="1687" y="689"/>
                  </a:lnTo>
                  <a:lnTo>
                    <a:pt x="1678" y="648"/>
                  </a:lnTo>
                  <a:lnTo>
                    <a:pt x="1667" y="608"/>
                  </a:lnTo>
                  <a:lnTo>
                    <a:pt x="1653" y="568"/>
                  </a:lnTo>
                  <a:lnTo>
                    <a:pt x="1638" y="530"/>
                  </a:lnTo>
                  <a:lnTo>
                    <a:pt x="1621" y="493"/>
                  </a:lnTo>
                  <a:lnTo>
                    <a:pt x="1603" y="456"/>
                  </a:lnTo>
                  <a:lnTo>
                    <a:pt x="1582" y="421"/>
                  </a:lnTo>
                  <a:lnTo>
                    <a:pt x="1560" y="387"/>
                  </a:lnTo>
                  <a:lnTo>
                    <a:pt x="1537" y="353"/>
                  </a:lnTo>
                  <a:lnTo>
                    <a:pt x="1512" y="321"/>
                  </a:lnTo>
                  <a:lnTo>
                    <a:pt x="1485" y="291"/>
                  </a:lnTo>
                  <a:lnTo>
                    <a:pt x="1457" y="262"/>
                  </a:lnTo>
                  <a:lnTo>
                    <a:pt x="1428" y="234"/>
                  </a:lnTo>
                  <a:lnTo>
                    <a:pt x="1397" y="207"/>
                  </a:lnTo>
                  <a:lnTo>
                    <a:pt x="1365" y="182"/>
                  </a:lnTo>
                  <a:lnTo>
                    <a:pt x="1332" y="158"/>
                  </a:lnTo>
                  <a:lnTo>
                    <a:pt x="1298" y="136"/>
                  </a:lnTo>
                  <a:lnTo>
                    <a:pt x="1262" y="116"/>
                  </a:lnTo>
                  <a:lnTo>
                    <a:pt x="1226" y="97"/>
                  </a:lnTo>
                  <a:lnTo>
                    <a:pt x="1188" y="81"/>
                  </a:lnTo>
                  <a:lnTo>
                    <a:pt x="1150" y="65"/>
                  </a:lnTo>
                  <a:lnTo>
                    <a:pt x="1111" y="52"/>
                  </a:lnTo>
                  <a:lnTo>
                    <a:pt x="1071" y="41"/>
                  </a:lnTo>
                  <a:lnTo>
                    <a:pt x="1030" y="31"/>
                  </a:lnTo>
                  <a:lnTo>
                    <a:pt x="988" y="24"/>
                  </a:lnTo>
                  <a:lnTo>
                    <a:pt x="946" y="18"/>
                  </a:lnTo>
                  <a:lnTo>
                    <a:pt x="903" y="15"/>
                  </a:lnTo>
                  <a:lnTo>
                    <a:pt x="859" y="14"/>
                  </a:lnTo>
                  <a:lnTo>
                    <a:pt x="816" y="15"/>
                  </a:lnTo>
                  <a:lnTo>
                    <a:pt x="773" y="18"/>
                  </a:lnTo>
                  <a:lnTo>
                    <a:pt x="731" y="24"/>
                  </a:lnTo>
                  <a:lnTo>
                    <a:pt x="689" y="31"/>
                  </a:lnTo>
                  <a:lnTo>
                    <a:pt x="648" y="41"/>
                  </a:lnTo>
                  <a:lnTo>
                    <a:pt x="608" y="52"/>
                  </a:lnTo>
                  <a:lnTo>
                    <a:pt x="569" y="65"/>
                  </a:lnTo>
                  <a:lnTo>
                    <a:pt x="530" y="80"/>
                  </a:lnTo>
                  <a:lnTo>
                    <a:pt x="493" y="97"/>
                  </a:lnTo>
                  <a:lnTo>
                    <a:pt x="456" y="116"/>
                  </a:lnTo>
                  <a:lnTo>
                    <a:pt x="421" y="136"/>
                  </a:lnTo>
                  <a:lnTo>
                    <a:pt x="387" y="158"/>
                  </a:lnTo>
                  <a:lnTo>
                    <a:pt x="353" y="182"/>
                  </a:lnTo>
                  <a:lnTo>
                    <a:pt x="321" y="207"/>
                  </a:lnTo>
                  <a:lnTo>
                    <a:pt x="291" y="233"/>
                  </a:lnTo>
                  <a:lnTo>
                    <a:pt x="262" y="261"/>
                  </a:lnTo>
                  <a:lnTo>
                    <a:pt x="234" y="291"/>
                  </a:lnTo>
                  <a:lnTo>
                    <a:pt x="207" y="321"/>
                  </a:lnTo>
                  <a:lnTo>
                    <a:pt x="182" y="353"/>
                  </a:lnTo>
                  <a:lnTo>
                    <a:pt x="158" y="386"/>
                  </a:lnTo>
                  <a:lnTo>
                    <a:pt x="136" y="421"/>
                  </a:lnTo>
                  <a:lnTo>
                    <a:pt x="116" y="456"/>
                  </a:lnTo>
                  <a:lnTo>
                    <a:pt x="97" y="492"/>
                  </a:lnTo>
                  <a:lnTo>
                    <a:pt x="80" y="530"/>
                  </a:lnTo>
                  <a:lnTo>
                    <a:pt x="65" y="568"/>
                  </a:lnTo>
                  <a:lnTo>
                    <a:pt x="52" y="607"/>
                  </a:lnTo>
                  <a:lnTo>
                    <a:pt x="40" y="647"/>
                  </a:lnTo>
                  <a:lnTo>
                    <a:pt x="31" y="688"/>
                  </a:lnTo>
                  <a:lnTo>
                    <a:pt x="24" y="730"/>
                  </a:lnTo>
                  <a:lnTo>
                    <a:pt x="18" y="772"/>
                  </a:lnTo>
                  <a:lnTo>
                    <a:pt x="15" y="815"/>
                  </a:lnTo>
                  <a:lnTo>
                    <a:pt x="14" y="858"/>
                  </a:lnTo>
                  <a:lnTo>
                    <a:pt x="15" y="90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3074" y="2541"/>
              <a:ext cx="2159" cy="59"/>
            </a:xfrm>
            <a:custGeom>
              <a:avLst/>
              <a:gdLst>
                <a:gd name="T0" fmla="*/ 0 w 10773"/>
                <a:gd name="T1" fmla="*/ 120 h 293"/>
                <a:gd name="T2" fmla="*/ 10722 w 10773"/>
                <a:gd name="T3" fmla="*/ 120 h 293"/>
                <a:gd name="T4" fmla="*/ 10722 w 10773"/>
                <a:gd name="T5" fmla="*/ 172 h 293"/>
                <a:gd name="T6" fmla="*/ 0 w 10773"/>
                <a:gd name="T7" fmla="*/ 172 h 293"/>
                <a:gd name="T8" fmla="*/ 0 w 10773"/>
                <a:gd name="T9" fmla="*/ 120 h 293"/>
                <a:gd name="T10" fmla="*/ 10535 w 10773"/>
                <a:gd name="T11" fmla="*/ 7 h 293"/>
                <a:gd name="T12" fmla="*/ 10773 w 10773"/>
                <a:gd name="T13" fmla="*/ 146 h 293"/>
                <a:gd name="T14" fmla="*/ 10535 w 10773"/>
                <a:gd name="T15" fmla="*/ 286 h 293"/>
                <a:gd name="T16" fmla="*/ 10499 w 10773"/>
                <a:gd name="T17" fmla="*/ 276 h 293"/>
                <a:gd name="T18" fmla="*/ 10509 w 10773"/>
                <a:gd name="T19" fmla="*/ 241 h 293"/>
                <a:gd name="T20" fmla="*/ 10709 w 10773"/>
                <a:gd name="T21" fmla="*/ 124 h 293"/>
                <a:gd name="T22" fmla="*/ 10709 w 10773"/>
                <a:gd name="T23" fmla="*/ 169 h 293"/>
                <a:gd name="T24" fmla="*/ 10509 w 10773"/>
                <a:gd name="T25" fmla="*/ 52 h 293"/>
                <a:gd name="T26" fmla="*/ 10499 w 10773"/>
                <a:gd name="T27" fmla="*/ 17 h 293"/>
                <a:gd name="T28" fmla="*/ 10535 w 10773"/>
                <a:gd name="T29" fmla="*/ 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73" h="293">
                  <a:moveTo>
                    <a:pt x="0" y="120"/>
                  </a:moveTo>
                  <a:lnTo>
                    <a:pt x="10722" y="120"/>
                  </a:lnTo>
                  <a:lnTo>
                    <a:pt x="10722" y="172"/>
                  </a:lnTo>
                  <a:lnTo>
                    <a:pt x="0" y="172"/>
                  </a:lnTo>
                  <a:lnTo>
                    <a:pt x="0" y="120"/>
                  </a:lnTo>
                  <a:close/>
                  <a:moveTo>
                    <a:pt x="10535" y="7"/>
                  </a:moveTo>
                  <a:lnTo>
                    <a:pt x="10773" y="146"/>
                  </a:lnTo>
                  <a:lnTo>
                    <a:pt x="10535" y="286"/>
                  </a:lnTo>
                  <a:cubicBezTo>
                    <a:pt x="10523" y="293"/>
                    <a:pt x="10507" y="289"/>
                    <a:pt x="10499" y="276"/>
                  </a:cubicBezTo>
                  <a:cubicBezTo>
                    <a:pt x="10492" y="264"/>
                    <a:pt x="10496" y="248"/>
                    <a:pt x="10509" y="241"/>
                  </a:cubicBezTo>
                  <a:lnTo>
                    <a:pt x="10709" y="124"/>
                  </a:lnTo>
                  <a:lnTo>
                    <a:pt x="10709" y="169"/>
                  </a:lnTo>
                  <a:lnTo>
                    <a:pt x="10509" y="52"/>
                  </a:lnTo>
                  <a:cubicBezTo>
                    <a:pt x="10496" y="45"/>
                    <a:pt x="10492" y="29"/>
                    <a:pt x="10499" y="17"/>
                  </a:cubicBezTo>
                  <a:cubicBezTo>
                    <a:pt x="10507" y="4"/>
                    <a:pt x="10523" y="0"/>
                    <a:pt x="10535" y="7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703" y="2077"/>
              <a:ext cx="698" cy="495"/>
            </a:xfrm>
            <a:custGeom>
              <a:avLst/>
              <a:gdLst>
                <a:gd name="T0" fmla="*/ 695 w 698"/>
                <a:gd name="T1" fmla="*/ 0 h 495"/>
                <a:gd name="T2" fmla="*/ 0 w 698"/>
                <a:gd name="T3" fmla="*/ 492 h 495"/>
                <a:gd name="T4" fmla="*/ 2 w 698"/>
                <a:gd name="T5" fmla="*/ 495 h 495"/>
                <a:gd name="T6" fmla="*/ 698 w 698"/>
                <a:gd name="T7" fmla="*/ 3 h 495"/>
                <a:gd name="T8" fmla="*/ 695 w 698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95">
                  <a:moveTo>
                    <a:pt x="695" y="0"/>
                  </a:moveTo>
                  <a:lnTo>
                    <a:pt x="0" y="492"/>
                  </a:lnTo>
                  <a:lnTo>
                    <a:pt x="2" y="495"/>
                  </a:lnTo>
                  <a:lnTo>
                    <a:pt x="698" y="3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399" y="2075"/>
              <a:ext cx="554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917" y="2568"/>
              <a:ext cx="484" cy="345"/>
            </a:xfrm>
            <a:custGeom>
              <a:avLst/>
              <a:gdLst>
                <a:gd name="T0" fmla="*/ 481 w 484"/>
                <a:gd name="T1" fmla="*/ 345 h 345"/>
                <a:gd name="T2" fmla="*/ 0 w 484"/>
                <a:gd name="T3" fmla="*/ 4 h 345"/>
                <a:gd name="T4" fmla="*/ 2 w 484"/>
                <a:gd name="T5" fmla="*/ 0 h 345"/>
                <a:gd name="T6" fmla="*/ 484 w 484"/>
                <a:gd name="T7" fmla="*/ 341 h 345"/>
                <a:gd name="T8" fmla="*/ 481 w 484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345">
                  <a:moveTo>
                    <a:pt x="481" y="34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484" y="341"/>
                  </a:lnTo>
                  <a:lnTo>
                    <a:pt x="481" y="34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401" y="2907"/>
              <a:ext cx="549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002" y="1989"/>
              <a:ext cx="5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0,3685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002" y="2836"/>
              <a:ext cx="5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0,42926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791" y="3441"/>
              <a:ext cx="39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0,56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65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" y="1159"/>
              <a:ext cx="1112" cy="1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078" y="1171"/>
              <a:ext cx="1007" cy="1088"/>
            </a:xfrm>
            <a:custGeom>
              <a:avLst/>
              <a:gdLst>
                <a:gd name="T0" fmla="*/ 4972 w 5022"/>
                <a:gd name="T1" fmla="*/ 0 h 5433"/>
                <a:gd name="T2" fmla="*/ 21 w 5022"/>
                <a:gd name="T3" fmla="*/ 5360 h 5433"/>
                <a:gd name="T4" fmla="*/ 71 w 5022"/>
                <a:gd name="T5" fmla="*/ 5406 h 5433"/>
                <a:gd name="T6" fmla="*/ 5022 w 5022"/>
                <a:gd name="T7" fmla="*/ 47 h 5433"/>
                <a:gd name="T8" fmla="*/ 4972 w 5022"/>
                <a:gd name="T9" fmla="*/ 0 h 5433"/>
                <a:gd name="T10" fmla="*/ 64 w 5022"/>
                <a:gd name="T11" fmla="*/ 5145 h 5433"/>
                <a:gd name="T12" fmla="*/ 0 w 5022"/>
                <a:gd name="T13" fmla="*/ 5433 h 5433"/>
                <a:gd name="T14" fmla="*/ 282 w 5022"/>
                <a:gd name="T15" fmla="*/ 5347 h 5433"/>
                <a:gd name="T16" fmla="*/ 304 w 5022"/>
                <a:gd name="T17" fmla="*/ 5304 h 5433"/>
                <a:gd name="T18" fmla="*/ 262 w 5022"/>
                <a:gd name="T19" fmla="*/ 5282 h 5433"/>
                <a:gd name="T20" fmla="*/ 36 w 5022"/>
                <a:gd name="T21" fmla="*/ 5351 h 5433"/>
                <a:gd name="T22" fmla="*/ 79 w 5022"/>
                <a:gd name="T23" fmla="*/ 5391 h 5433"/>
                <a:gd name="T24" fmla="*/ 130 w 5022"/>
                <a:gd name="T25" fmla="*/ 5160 h 5433"/>
                <a:gd name="T26" fmla="*/ 105 w 5022"/>
                <a:gd name="T27" fmla="*/ 5120 h 5433"/>
                <a:gd name="T28" fmla="*/ 64 w 5022"/>
                <a:gd name="T29" fmla="*/ 5145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22" h="5433">
                  <a:moveTo>
                    <a:pt x="4972" y="0"/>
                  </a:moveTo>
                  <a:lnTo>
                    <a:pt x="21" y="5360"/>
                  </a:lnTo>
                  <a:lnTo>
                    <a:pt x="71" y="5406"/>
                  </a:lnTo>
                  <a:lnTo>
                    <a:pt x="5022" y="47"/>
                  </a:lnTo>
                  <a:lnTo>
                    <a:pt x="4972" y="0"/>
                  </a:lnTo>
                  <a:close/>
                  <a:moveTo>
                    <a:pt x="64" y="5145"/>
                  </a:moveTo>
                  <a:lnTo>
                    <a:pt x="0" y="5433"/>
                  </a:lnTo>
                  <a:lnTo>
                    <a:pt x="282" y="5347"/>
                  </a:lnTo>
                  <a:cubicBezTo>
                    <a:pt x="300" y="5341"/>
                    <a:pt x="310" y="5322"/>
                    <a:pt x="304" y="5304"/>
                  </a:cubicBezTo>
                  <a:cubicBezTo>
                    <a:pt x="299" y="5286"/>
                    <a:pt x="280" y="5276"/>
                    <a:pt x="262" y="5282"/>
                  </a:cubicBezTo>
                  <a:lnTo>
                    <a:pt x="36" y="5351"/>
                  </a:lnTo>
                  <a:lnTo>
                    <a:pt x="79" y="5391"/>
                  </a:lnTo>
                  <a:lnTo>
                    <a:pt x="130" y="5160"/>
                  </a:lnTo>
                  <a:cubicBezTo>
                    <a:pt x="134" y="5142"/>
                    <a:pt x="123" y="5124"/>
                    <a:pt x="105" y="5120"/>
                  </a:cubicBezTo>
                  <a:cubicBezTo>
                    <a:pt x="86" y="5115"/>
                    <a:pt x="68" y="5127"/>
                    <a:pt x="64" y="5145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97" y="968"/>
              <a:ext cx="4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Pastille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992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79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1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" y="1265"/>
              <a:ext cx="216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274" y="1277"/>
              <a:ext cx="138" cy="1132"/>
            </a:xfrm>
            <a:custGeom>
              <a:avLst/>
              <a:gdLst>
                <a:gd name="T0" fmla="*/ 1240 w 1375"/>
                <a:gd name="T1" fmla="*/ 0 h 11314"/>
                <a:gd name="T2" fmla="*/ 209 w 1375"/>
                <a:gd name="T3" fmla="*/ 11174 h 11314"/>
                <a:gd name="T4" fmla="*/ 345 w 1375"/>
                <a:gd name="T5" fmla="*/ 11186 h 11314"/>
                <a:gd name="T6" fmla="*/ 1375 w 1375"/>
                <a:gd name="T7" fmla="*/ 13 h 11314"/>
                <a:gd name="T8" fmla="*/ 1240 w 1375"/>
                <a:gd name="T9" fmla="*/ 0 h 11314"/>
                <a:gd name="T10" fmla="*/ 16 w 1375"/>
                <a:gd name="T11" fmla="*/ 10780 h 11314"/>
                <a:gd name="T12" fmla="*/ 264 w 1375"/>
                <a:gd name="T13" fmla="*/ 11314 h 11314"/>
                <a:gd name="T14" fmla="*/ 607 w 1375"/>
                <a:gd name="T15" fmla="*/ 10835 h 11314"/>
                <a:gd name="T16" fmla="*/ 591 w 1375"/>
                <a:gd name="T17" fmla="*/ 10740 h 11314"/>
                <a:gd name="T18" fmla="*/ 496 w 1375"/>
                <a:gd name="T19" fmla="*/ 10756 h 11314"/>
                <a:gd name="T20" fmla="*/ 496 w 1375"/>
                <a:gd name="T21" fmla="*/ 10756 h 11314"/>
                <a:gd name="T22" fmla="*/ 221 w 1375"/>
                <a:gd name="T23" fmla="*/ 11140 h 11314"/>
                <a:gd name="T24" fmla="*/ 338 w 1375"/>
                <a:gd name="T25" fmla="*/ 11151 h 11314"/>
                <a:gd name="T26" fmla="*/ 139 w 1375"/>
                <a:gd name="T27" fmla="*/ 10723 h 11314"/>
                <a:gd name="T28" fmla="*/ 49 w 1375"/>
                <a:gd name="T29" fmla="*/ 10690 h 11314"/>
                <a:gd name="T30" fmla="*/ 16 w 1375"/>
                <a:gd name="T31" fmla="*/ 10780 h 1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5" h="11314">
                  <a:moveTo>
                    <a:pt x="1240" y="0"/>
                  </a:moveTo>
                  <a:lnTo>
                    <a:pt x="209" y="11174"/>
                  </a:lnTo>
                  <a:lnTo>
                    <a:pt x="345" y="11186"/>
                  </a:lnTo>
                  <a:lnTo>
                    <a:pt x="1375" y="13"/>
                  </a:lnTo>
                  <a:lnTo>
                    <a:pt x="1240" y="0"/>
                  </a:lnTo>
                  <a:close/>
                  <a:moveTo>
                    <a:pt x="16" y="10780"/>
                  </a:moveTo>
                  <a:lnTo>
                    <a:pt x="264" y="11314"/>
                  </a:lnTo>
                  <a:lnTo>
                    <a:pt x="607" y="10835"/>
                  </a:lnTo>
                  <a:cubicBezTo>
                    <a:pt x="628" y="10804"/>
                    <a:pt x="621" y="10762"/>
                    <a:pt x="591" y="10740"/>
                  </a:cubicBezTo>
                  <a:cubicBezTo>
                    <a:pt x="560" y="10718"/>
                    <a:pt x="518" y="10725"/>
                    <a:pt x="496" y="10756"/>
                  </a:cubicBezTo>
                  <a:lnTo>
                    <a:pt x="496" y="10756"/>
                  </a:lnTo>
                  <a:lnTo>
                    <a:pt x="221" y="11140"/>
                  </a:lnTo>
                  <a:lnTo>
                    <a:pt x="338" y="11151"/>
                  </a:lnTo>
                  <a:lnTo>
                    <a:pt x="139" y="10723"/>
                  </a:lnTo>
                  <a:cubicBezTo>
                    <a:pt x="123" y="10689"/>
                    <a:pt x="83" y="10674"/>
                    <a:pt x="49" y="10690"/>
                  </a:cubicBezTo>
                  <a:cubicBezTo>
                    <a:pt x="15" y="10706"/>
                    <a:pt x="0" y="10746"/>
                    <a:pt x="16" y="1078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220" y="1105"/>
              <a:ext cx="34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Gaine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533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620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7" name="Picture 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" y="1720"/>
              <a:ext cx="1064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" name="Freeform 35"/>
            <p:cNvSpPr>
              <a:spLocks noEditPoints="1"/>
            </p:cNvSpPr>
            <p:nvPr/>
          </p:nvSpPr>
          <p:spPr bwMode="auto">
            <a:xfrm>
              <a:off x="1264" y="1731"/>
              <a:ext cx="957" cy="437"/>
            </a:xfrm>
            <a:custGeom>
              <a:avLst/>
              <a:gdLst>
                <a:gd name="T0" fmla="*/ 111 w 19117"/>
                <a:gd name="T1" fmla="*/ 0 h 8717"/>
                <a:gd name="T2" fmla="*/ 18925 w 19117"/>
                <a:gd name="T3" fmla="*/ 8345 h 8717"/>
                <a:gd name="T4" fmla="*/ 18815 w 19117"/>
                <a:gd name="T5" fmla="*/ 8594 h 8717"/>
                <a:gd name="T6" fmla="*/ 0 w 19117"/>
                <a:gd name="T7" fmla="*/ 249 h 8717"/>
                <a:gd name="T8" fmla="*/ 111 w 19117"/>
                <a:gd name="T9" fmla="*/ 0 h 8717"/>
                <a:gd name="T10" fmla="*/ 18428 w 19117"/>
                <a:gd name="T11" fmla="*/ 7624 h 8717"/>
                <a:gd name="T12" fmla="*/ 19117 w 19117"/>
                <a:gd name="T13" fmla="*/ 8579 h 8717"/>
                <a:gd name="T14" fmla="*/ 17946 w 19117"/>
                <a:gd name="T15" fmla="*/ 8709 h 8717"/>
                <a:gd name="T16" fmla="*/ 17796 w 19117"/>
                <a:gd name="T17" fmla="*/ 8589 h 8717"/>
                <a:gd name="T18" fmla="*/ 17916 w 19117"/>
                <a:gd name="T19" fmla="*/ 8439 h 8717"/>
                <a:gd name="T20" fmla="*/ 18855 w 19117"/>
                <a:gd name="T21" fmla="*/ 8334 h 8717"/>
                <a:gd name="T22" fmla="*/ 18760 w 19117"/>
                <a:gd name="T23" fmla="*/ 8549 h 8717"/>
                <a:gd name="T24" fmla="*/ 18207 w 19117"/>
                <a:gd name="T25" fmla="*/ 7783 h 8717"/>
                <a:gd name="T26" fmla="*/ 18238 w 19117"/>
                <a:gd name="T27" fmla="*/ 7593 h 8717"/>
                <a:gd name="T28" fmla="*/ 18428 w 19117"/>
                <a:gd name="T29" fmla="*/ 7624 h 8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17" h="8717">
                  <a:moveTo>
                    <a:pt x="111" y="0"/>
                  </a:moveTo>
                  <a:lnTo>
                    <a:pt x="18925" y="8345"/>
                  </a:lnTo>
                  <a:lnTo>
                    <a:pt x="18815" y="8594"/>
                  </a:lnTo>
                  <a:lnTo>
                    <a:pt x="0" y="249"/>
                  </a:lnTo>
                  <a:lnTo>
                    <a:pt x="111" y="0"/>
                  </a:lnTo>
                  <a:close/>
                  <a:moveTo>
                    <a:pt x="18428" y="7624"/>
                  </a:moveTo>
                  <a:lnTo>
                    <a:pt x="19117" y="8579"/>
                  </a:lnTo>
                  <a:lnTo>
                    <a:pt x="17946" y="8709"/>
                  </a:lnTo>
                  <a:cubicBezTo>
                    <a:pt x="17872" y="8717"/>
                    <a:pt x="17804" y="8663"/>
                    <a:pt x="17796" y="8589"/>
                  </a:cubicBezTo>
                  <a:cubicBezTo>
                    <a:pt x="17788" y="8514"/>
                    <a:pt x="17842" y="8447"/>
                    <a:pt x="17916" y="8439"/>
                  </a:cubicBezTo>
                  <a:lnTo>
                    <a:pt x="18855" y="8334"/>
                  </a:lnTo>
                  <a:lnTo>
                    <a:pt x="18760" y="8549"/>
                  </a:lnTo>
                  <a:lnTo>
                    <a:pt x="18207" y="7783"/>
                  </a:lnTo>
                  <a:cubicBezTo>
                    <a:pt x="18163" y="7722"/>
                    <a:pt x="18177" y="7637"/>
                    <a:pt x="18238" y="7593"/>
                  </a:cubicBezTo>
                  <a:cubicBezTo>
                    <a:pt x="18299" y="7549"/>
                    <a:pt x="18384" y="7563"/>
                    <a:pt x="18428" y="7624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45" name="Rectangle 36"/>
            <p:cNvSpPr>
              <a:spLocks noChangeArrowheads="1"/>
            </p:cNvSpPr>
            <p:nvPr/>
          </p:nvSpPr>
          <p:spPr bwMode="auto">
            <a:xfrm>
              <a:off x="916" y="1567"/>
              <a:ext cx="4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Sodium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" name="Rectangle 37"/>
            <p:cNvSpPr>
              <a:spLocks noChangeArrowheads="1"/>
            </p:cNvSpPr>
            <p:nvPr/>
          </p:nvSpPr>
          <p:spPr bwMode="auto">
            <a:xfrm>
              <a:off x="1313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Rectangle 38"/>
            <p:cNvSpPr>
              <a:spLocks noChangeArrowheads="1"/>
            </p:cNvSpPr>
            <p:nvPr/>
          </p:nvSpPr>
          <p:spPr bwMode="auto">
            <a:xfrm>
              <a:off x="1400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Freeform 39"/>
            <p:cNvSpPr>
              <a:spLocks noEditPoints="1"/>
            </p:cNvSpPr>
            <p:nvPr/>
          </p:nvSpPr>
          <p:spPr bwMode="auto">
            <a:xfrm>
              <a:off x="3301" y="3138"/>
              <a:ext cx="796" cy="606"/>
            </a:xfrm>
            <a:custGeom>
              <a:avLst/>
              <a:gdLst>
                <a:gd name="T0" fmla="*/ 27 w 3975"/>
                <a:gd name="T1" fmla="*/ 3020 h 3024"/>
                <a:gd name="T2" fmla="*/ 3963 w 3975"/>
                <a:gd name="T3" fmla="*/ 24 h 3024"/>
                <a:gd name="T4" fmla="*/ 3949 w 3975"/>
                <a:gd name="T5" fmla="*/ 5 h 3024"/>
                <a:gd name="T6" fmla="*/ 12 w 3975"/>
                <a:gd name="T7" fmla="*/ 3001 h 3024"/>
                <a:gd name="T8" fmla="*/ 27 w 3975"/>
                <a:gd name="T9" fmla="*/ 3020 h 3024"/>
                <a:gd name="T10" fmla="*/ 97 w 3975"/>
                <a:gd name="T11" fmla="*/ 2792 h 3024"/>
                <a:gd name="T12" fmla="*/ 0 w 3975"/>
                <a:gd name="T13" fmla="*/ 3024 h 3024"/>
                <a:gd name="T14" fmla="*/ 251 w 3975"/>
                <a:gd name="T15" fmla="*/ 2994 h 3024"/>
                <a:gd name="T16" fmla="*/ 261 w 3975"/>
                <a:gd name="T17" fmla="*/ 2980 h 3024"/>
                <a:gd name="T18" fmla="*/ 248 w 3975"/>
                <a:gd name="T19" fmla="*/ 2970 h 3024"/>
                <a:gd name="T20" fmla="*/ 248 w 3975"/>
                <a:gd name="T21" fmla="*/ 2970 h 3024"/>
                <a:gd name="T22" fmla="*/ 18 w 3975"/>
                <a:gd name="T23" fmla="*/ 2998 h 3024"/>
                <a:gd name="T24" fmla="*/ 30 w 3975"/>
                <a:gd name="T25" fmla="*/ 3015 h 3024"/>
                <a:gd name="T26" fmla="*/ 119 w 3975"/>
                <a:gd name="T27" fmla="*/ 2801 h 3024"/>
                <a:gd name="T28" fmla="*/ 112 w 3975"/>
                <a:gd name="T29" fmla="*/ 2785 h 3024"/>
                <a:gd name="T30" fmla="*/ 97 w 3975"/>
                <a:gd name="T31" fmla="*/ 2792 h 3024"/>
                <a:gd name="T32" fmla="*/ 3878 w 3975"/>
                <a:gd name="T33" fmla="*/ 233 h 3024"/>
                <a:gd name="T34" fmla="*/ 3975 w 3975"/>
                <a:gd name="T35" fmla="*/ 0 h 3024"/>
                <a:gd name="T36" fmla="*/ 3725 w 3975"/>
                <a:gd name="T37" fmla="*/ 31 h 3024"/>
                <a:gd name="T38" fmla="*/ 3714 w 3975"/>
                <a:gd name="T39" fmla="*/ 45 h 3024"/>
                <a:gd name="T40" fmla="*/ 3728 w 3975"/>
                <a:gd name="T41" fmla="*/ 55 h 3024"/>
                <a:gd name="T42" fmla="*/ 3957 w 3975"/>
                <a:gd name="T43" fmla="*/ 27 h 3024"/>
                <a:gd name="T44" fmla="*/ 3945 w 3975"/>
                <a:gd name="T45" fmla="*/ 10 h 3024"/>
                <a:gd name="T46" fmla="*/ 3856 w 3975"/>
                <a:gd name="T47" fmla="*/ 224 h 3024"/>
                <a:gd name="T48" fmla="*/ 3863 w 3975"/>
                <a:gd name="T49" fmla="*/ 240 h 3024"/>
                <a:gd name="T50" fmla="*/ 3878 w 3975"/>
                <a:gd name="T51" fmla="*/ 233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75" h="3024">
                  <a:moveTo>
                    <a:pt x="27" y="3020"/>
                  </a:moveTo>
                  <a:lnTo>
                    <a:pt x="3963" y="24"/>
                  </a:lnTo>
                  <a:lnTo>
                    <a:pt x="3949" y="5"/>
                  </a:lnTo>
                  <a:lnTo>
                    <a:pt x="12" y="3001"/>
                  </a:lnTo>
                  <a:lnTo>
                    <a:pt x="27" y="3020"/>
                  </a:lnTo>
                  <a:close/>
                  <a:moveTo>
                    <a:pt x="97" y="2792"/>
                  </a:moveTo>
                  <a:lnTo>
                    <a:pt x="0" y="3024"/>
                  </a:lnTo>
                  <a:lnTo>
                    <a:pt x="251" y="2994"/>
                  </a:lnTo>
                  <a:cubicBezTo>
                    <a:pt x="257" y="2993"/>
                    <a:pt x="262" y="2987"/>
                    <a:pt x="261" y="2980"/>
                  </a:cubicBezTo>
                  <a:cubicBezTo>
                    <a:pt x="260" y="2974"/>
                    <a:pt x="254" y="2969"/>
                    <a:pt x="248" y="2970"/>
                  </a:cubicBezTo>
                  <a:lnTo>
                    <a:pt x="248" y="2970"/>
                  </a:lnTo>
                  <a:lnTo>
                    <a:pt x="18" y="2998"/>
                  </a:lnTo>
                  <a:lnTo>
                    <a:pt x="30" y="3015"/>
                  </a:lnTo>
                  <a:lnTo>
                    <a:pt x="119" y="2801"/>
                  </a:lnTo>
                  <a:cubicBezTo>
                    <a:pt x="122" y="2795"/>
                    <a:pt x="119" y="2788"/>
                    <a:pt x="112" y="2785"/>
                  </a:cubicBezTo>
                  <a:cubicBezTo>
                    <a:pt x="106" y="2782"/>
                    <a:pt x="99" y="2785"/>
                    <a:pt x="97" y="2792"/>
                  </a:cubicBezTo>
                  <a:close/>
                  <a:moveTo>
                    <a:pt x="3878" y="233"/>
                  </a:moveTo>
                  <a:lnTo>
                    <a:pt x="3975" y="0"/>
                  </a:lnTo>
                  <a:lnTo>
                    <a:pt x="3725" y="31"/>
                  </a:lnTo>
                  <a:cubicBezTo>
                    <a:pt x="3718" y="32"/>
                    <a:pt x="3713" y="38"/>
                    <a:pt x="3714" y="45"/>
                  </a:cubicBezTo>
                  <a:cubicBezTo>
                    <a:pt x="3715" y="51"/>
                    <a:pt x="3721" y="56"/>
                    <a:pt x="3728" y="55"/>
                  </a:cubicBezTo>
                  <a:lnTo>
                    <a:pt x="3957" y="27"/>
                  </a:lnTo>
                  <a:lnTo>
                    <a:pt x="3945" y="10"/>
                  </a:lnTo>
                  <a:lnTo>
                    <a:pt x="3856" y="224"/>
                  </a:lnTo>
                  <a:cubicBezTo>
                    <a:pt x="3854" y="230"/>
                    <a:pt x="3857" y="237"/>
                    <a:pt x="3863" y="240"/>
                  </a:cubicBezTo>
                  <a:cubicBezTo>
                    <a:pt x="3869" y="242"/>
                    <a:pt x="3876" y="240"/>
                    <a:pt x="3878" y="23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145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09600" y="332656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à un combustible SPX</a:t>
            </a:r>
          </a:p>
        </p:txBody>
      </p:sp>
      <p:sp>
        <p:nvSpPr>
          <p:cNvPr id="6" name="Espace réservé du texte 2"/>
          <p:cNvSpPr>
            <a:spLocks noGrp="1"/>
          </p:cNvSpPr>
          <p:nvPr>
            <p:ph type="body"/>
          </p:nvPr>
        </p:nvSpPr>
        <p:spPr>
          <a:xfrm>
            <a:off x="323528" y="2517227"/>
            <a:ext cx="8229240" cy="11451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78962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86036"/>
              </p:ext>
            </p:extLst>
          </p:nvPr>
        </p:nvGraphicFramePr>
        <p:xfrm>
          <a:off x="587219" y="2276872"/>
          <a:ext cx="5118100" cy="390525"/>
        </p:xfrm>
        <a:graphic>
          <a:graphicData uri="http://schemas.openxmlformats.org/drawingml/2006/table">
            <a:tbl>
              <a:tblPr/>
              <a:tblGrid>
                <a:gridCol w="3810000"/>
                <a:gridCol w="1308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Puissance thermique nominale du réacteur (MW)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Taux de disponibilité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000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943535"/>
              </p:ext>
            </p:extLst>
          </p:nvPr>
        </p:nvGraphicFramePr>
        <p:xfrm>
          <a:off x="2267744" y="1772816"/>
          <a:ext cx="5449447" cy="333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62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000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042019"/>
              </p:ext>
            </p:extLst>
          </p:nvPr>
        </p:nvGraphicFramePr>
        <p:xfrm>
          <a:off x="2051720" y="1556792"/>
          <a:ext cx="5256584" cy="3399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37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000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477783"/>
              </p:ext>
            </p:extLst>
          </p:nvPr>
        </p:nvGraphicFramePr>
        <p:xfrm>
          <a:off x="2051720" y="1556792"/>
          <a:ext cx="5616624" cy="368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82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aphique 4" title="Pu2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622994"/>
              </p:ext>
            </p:extLst>
          </p:nvPr>
        </p:nvGraphicFramePr>
        <p:xfrm>
          <a:off x="2051720" y="1916832"/>
          <a:ext cx="5184576" cy="3368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38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000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875912"/>
              </p:ext>
            </p:extLst>
          </p:nvPr>
        </p:nvGraphicFramePr>
        <p:xfrm>
          <a:off x="2081210" y="1556792"/>
          <a:ext cx="5371110" cy="350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70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000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757586"/>
              </p:ext>
            </p:extLst>
          </p:nvPr>
        </p:nvGraphicFramePr>
        <p:xfrm>
          <a:off x="2071687" y="1556792"/>
          <a:ext cx="5380633" cy="3486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9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000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317894"/>
              </p:ext>
            </p:extLst>
          </p:nvPr>
        </p:nvGraphicFramePr>
        <p:xfrm>
          <a:off x="2071687" y="1826418"/>
          <a:ext cx="5000625" cy="320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80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000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113136"/>
              </p:ext>
            </p:extLst>
          </p:nvPr>
        </p:nvGraphicFramePr>
        <p:xfrm>
          <a:off x="2071687" y="1628800"/>
          <a:ext cx="5380633" cy="340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0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 isotopes du vecteur Pu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467544" y="2780928"/>
            <a:ext cx="8229240" cy="1145160"/>
          </a:xfrm>
        </p:spPr>
        <p:txBody>
          <a:bodyPr/>
          <a:lstStyle/>
          <a:p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On appelle vecteur Pu le vecteur représentatif des différents isotopes du Plutonium en cœur allant </a:t>
            </a:r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Pu238 à Pu242 incluant également 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l’Am241 car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il est issu du Pu241 par décroissance naturelle 𝛽- </a:t>
            </a:r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ce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qui le rend indissociable au vecteur 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Pu. Le vecteur Pu utilisé est similaire au vecteur Pu de Superphénix. </a:t>
            </a:r>
          </a:p>
          <a:p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est constitué d’environ 15% de plutonium et 85% d’uranium naturel:</a:t>
            </a:r>
          </a:p>
          <a:p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77246"/>
              </p:ext>
            </p:extLst>
          </p:nvPr>
        </p:nvGraphicFramePr>
        <p:xfrm>
          <a:off x="1547664" y="2924944"/>
          <a:ext cx="5184576" cy="2448272"/>
        </p:xfrm>
        <a:graphic>
          <a:graphicData uri="http://schemas.openxmlformats.org/drawingml/2006/table">
            <a:tbl>
              <a:tblPr/>
              <a:tblGrid>
                <a:gridCol w="3613954"/>
                <a:gridCol w="1570622"/>
              </a:tblGrid>
              <a:tr h="3440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Isotopes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%</a:t>
                      </a:r>
                      <a:r>
                        <a:rPr lang="fr-F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wt</a:t>
                      </a:r>
                      <a:endParaRPr lang="fr-F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69,08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23,04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Am241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99,48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000" dirty="0"/>
          </a:p>
        </p:txBody>
      </p:sp>
      <p:graphicFrame>
        <p:nvGraphicFramePr>
          <p:cNvPr id="5" name="Graphiqu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27127"/>
              </p:ext>
            </p:extLst>
          </p:nvPr>
        </p:nvGraphicFramePr>
        <p:xfrm>
          <a:off x="1187624" y="1556792"/>
          <a:ext cx="6642423" cy="412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54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000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082192"/>
              </p:ext>
            </p:extLst>
          </p:nvPr>
        </p:nvGraphicFramePr>
        <p:xfrm>
          <a:off x="1619672" y="1700808"/>
          <a:ext cx="6192688" cy="409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2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000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946206"/>
              </p:ext>
            </p:extLst>
          </p:nvPr>
        </p:nvGraphicFramePr>
        <p:xfrm>
          <a:off x="1043608" y="1628800"/>
          <a:ext cx="6624736" cy="4145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48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755378"/>
              </p:ext>
            </p:extLst>
          </p:nvPr>
        </p:nvGraphicFramePr>
        <p:xfrm>
          <a:off x="1763688" y="1916832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4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000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241129"/>
              </p:ext>
            </p:extLst>
          </p:nvPr>
        </p:nvGraphicFramePr>
        <p:xfrm>
          <a:off x="1475656" y="1628800"/>
          <a:ext cx="5904656" cy="374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3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000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96917"/>
              </p:ext>
            </p:extLst>
          </p:nvPr>
        </p:nvGraphicFramePr>
        <p:xfrm>
          <a:off x="1259632" y="1628800"/>
          <a:ext cx="6480720" cy="379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3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000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4648"/>
              </p:ext>
            </p:extLst>
          </p:nvPr>
        </p:nvGraphicFramePr>
        <p:xfrm>
          <a:off x="971600" y="1700808"/>
          <a:ext cx="6624736" cy="396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6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000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883777"/>
              </p:ext>
            </p:extLst>
          </p:nvPr>
        </p:nvGraphicFramePr>
        <p:xfrm>
          <a:off x="1043608" y="1556792"/>
          <a:ext cx="6840760" cy="422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2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000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4870"/>
              </p:ext>
            </p:extLst>
          </p:nvPr>
        </p:nvGraphicFramePr>
        <p:xfrm>
          <a:off x="1475656" y="1556792"/>
          <a:ext cx="6480720" cy="409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  <a:endParaRPr lang="fr-FR" sz="2000" dirty="0"/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46440"/>
              </p:ext>
            </p:extLst>
          </p:nvPr>
        </p:nvGraphicFramePr>
        <p:xfrm>
          <a:off x="1619672" y="1700808"/>
          <a:ext cx="5693279" cy="383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1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/>
              <p:cNvSpPr>
                <a:spLocks noGrp="1"/>
              </p:cNvSpPr>
              <p:nvPr>
                <p:ph type="body"/>
              </p:nvPr>
            </p:nvSpPr>
            <p:spPr>
              <a:xfrm>
                <a:off x="467544" y="2852936"/>
                <a:ext cx="8229240" cy="1145160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calcul d’épuisement qui consiste à calculer les concentrations isotopiques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 fonction du temps </a:t>
                </a: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et du flux neutronique est régie par l’équation de Bateman:</a:t>
                </a:r>
              </a:p>
              <a:p>
                <a:endParaRPr lang="fr-FR" sz="1400" dirty="0"/>
              </a:p>
              <a:p>
                <a:endParaRPr lang="fr-F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i="1" dirty="0" smtClean="0"/>
              </a:p>
              <a:p>
                <a:endParaRPr lang="fr-FR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𝑐𝑜𝑛𝑐𝑒𝑛𝑡𝑟𝑎𝑡𝑖𝑜𝑛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𝑒𝑓𝑓𝑖𝑐𝑎𝑐𝑒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𝑎𝑐𝑡𝑖𝑜𝑛𝑠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𝑐𝑜𝑛𝑑𝑢𝑖𝑠𝑎𝑛𝑡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𝑝𝑎𝑟𝑡𝑖𝑟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𝑟𝑒𝑛𝑑𝑒𝑚𝑒𝑛𝑡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𝑓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𝑞𝑢𝑖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𝑎𝑏𝑠𝑜𝑟𝑝𝑡𝑖𝑜𝑛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𝜑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𝑓𝑙𝑢𝑥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𝑛𝑒𝑢𝑡𝑟𝑜𝑛𝑖𝑞𝑢𝑒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 smtClean="0"/>
              </a:p>
            </p:txBody>
          </p:sp>
        </mc:Choice>
        <mc:Fallback>
          <p:sp>
            <p:nvSpPr>
              <p:cNvPr id="4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67544" y="2852936"/>
                <a:ext cx="8229240" cy="1145160"/>
              </a:xfrm>
              <a:blipFill rotWithShape="1">
                <a:blip r:embed="rId2"/>
                <a:stretch>
                  <a:fillRect l="-1333" t="-111170" r="-1704" b="-946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L’équation de Bateman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Composition du vecteur Pu au bout de 15 ans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87171"/>
              </p:ext>
            </p:extLst>
          </p:nvPr>
        </p:nvGraphicFramePr>
        <p:xfrm>
          <a:off x="971600" y="1052736"/>
          <a:ext cx="6912768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79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/>
          <a:lstStyle/>
          <a:p>
            <a:pPr algn="ctr"/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Perspectives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898" y="1628800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Pour la suite de l’étude, il s’agit de: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Définir le«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modèle approché »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de prédiction du vecteur Pu à la fin d’un épuisement de type : irradiation + refroidissement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Comparer à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code étalon sur quelques cas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typiques d’intérêt (cas de référence SPX et cas sélectionné vis-à-vis des performances obtenues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Exploiter 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modèle approché pour répondre à cette question 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Quels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vecteurs Pu peut on obtenir en moins de 15 ans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L’évolution complète des noyaux lourds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820842" cy="58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</p:spTree>
    <p:extLst>
      <p:ext uri="{BB962C8B-B14F-4D97-AF65-F5344CB8AC3E}">
        <p14:creationId xmlns:p14="http://schemas.microsoft.com/office/powerpoint/2010/main" val="1532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ultiplier 2"/>
          <p:cNvSpPr/>
          <p:nvPr/>
        </p:nvSpPr>
        <p:spPr>
          <a:xfrm>
            <a:off x="6351720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er 6"/>
          <p:cNvSpPr/>
          <p:nvPr/>
        </p:nvSpPr>
        <p:spPr>
          <a:xfrm>
            <a:off x="5292081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4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L’évolution des noyaux du vecteur Pu dans un modèle d’épuisement naturel ne prend pas en compte </a:t>
                </a:r>
              </a:p>
              <a:p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 sections efficaces et le flux neutronique ce qui simplifie l’équation de Bateman: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 smtClean="0"/>
              </a:p>
              <a:p>
                <a:endParaRPr lang="fr-FR" sz="1400" dirty="0"/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Voici l’équation de Bateman simplifiée pour chaque isotope:</a:t>
                </a:r>
              </a:p>
              <a:p>
                <a:pPr algn="l"/>
                <a:endParaRPr lang="fr-FR" sz="1400" dirty="0" smtClean="0"/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242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95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𝐴𝑚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240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r>
                      <a:rPr lang="fr-FR" sz="1600" i="1" smtClean="0">
                        <a:latin typeface="Cambria Math"/>
                      </a:rPr>
                      <m:t>	</m:t>
                    </m:r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</m:oMath>
                </a14:m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235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e>
                      <m:sub/>
                    </m:sSub>
                  </m:oMath>
                </a14:m>
                <a:endParaRPr lang="fr-FR" sz="1400" dirty="0"/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Espace réservé du text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  <a:blipFill rotWithShape="1">
                <a:blip r:embed="rId2"/>
                <a:stretch>
                  <a:fillRect l="-1288" t="-1070" r="-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L’équation de Bateman sans flux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8519"/>
            <a:ext cx="8229240" cy="1145160"/>
          </a:xfrm>
        </p:spPr>
        <p:txBody>
          <a:bodyPr/>
          <a:lstStyle/>
          <a:p>
            <a:pPr algn="ctr"/>
            <a:r>
              <a:rPr lang="fr-FR" dirty="0" smtClean="0"/>
              <a:t>Equation de Bateman avec flux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395536" y="908720"/>
                <a:ext cx="8229240" cy="11451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395536" y="908720"/>
                <a:ext cx="8229240" cy="1145160"/>
              </a:xfrm>
              <a:blipFill rotWithShape="1">
                <a:blip r:embed="rId2"/>
                <a:stretch>
                  <a:fillRect t="-39894" b="-65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1560" y="2348880"/>
                <a:ext cx="6858000" cy="3364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239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240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sPre>
                            <m:sPre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94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p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</m:e>
                          </m:sPre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𝐴𝑚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235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48880"/>
                <a:ext cx="6858000" cy="33645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8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240" cy="1145160"/>
          </a:xfrm>
        </p:spPr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 de résolution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323528" y="3284984"/>
                <a:ext cx="8229240" cy="1145160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Pour résoudre l’équation de Bateman dans le modèle d’épuisement, on utilise une méthode</a:t>
                </a: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numérique qui utilise le principe d’itération appelée Runge Kutta (ordre 1): 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pPr algn="ctr"/>
                <a:endParaRPr lang="fr-FR" dirty="0" smtClean="0"/>
              </a:p>
              <a:p>
                <a:pPr algn="l"/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 est le pas d’itération.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le vecteur des concentrations de noyaux lourds à l’instant i suivant</a:t>
                </a:r>
                <a:endParaRPr lang="fr-FR" sz="1400" dirty="0"/>
              </a:p>
              <a:p>
                <a:pPr algn="l"/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 fonction : </a:t>
                </a:r>
                <a:r>
                  <a:rPr lang="fr-FR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dy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fr-FR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dt</a:t>
                </a:r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323528" y="3284984"/>
                <a:ext cx="8229240" cy="1145160"/>
              </a:xfrm>
              <a:blipFill rotWithShape="1">
                <a:blip r:embed="rId2"/>
                <a:stretch>
                  <a:fillRect l="-1259" t="-141489" b="-664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23728" y="3501008"/>
                <a:ext cx="1059966" cy="270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5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0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238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05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0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239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05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0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240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05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0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241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05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0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242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05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0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𝐴𝑚</m:t>
                                      </m:r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241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05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0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𝑈</m:t>
                                      </m:r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238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05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0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𝑈</m:t>
                                      </m:r>
                                      <m:r>
                                        <a:rPr lang="fr-FR" sz="1050" i="1">
                                          <a:latin typeface="Cambria Math"/>
                                        </a:rPr>
                                        <m:t>235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05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01008"/>
                <a:ext cx="1059966" cy="2709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84168" y="2300943"/>
                <a:ext cx="1059966" cy="1632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238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239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240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242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𝐴𝑚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238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235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300943"/>
                <a:ext cx="1059966" cy="16321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5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1570</Words>
  <Application>Microsoft Office PowerPoint</Application>
  <PresentationFormat>Affichage à l'écran (4:3)</PresentationFormat>
  <Paragraphs>205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32</vt:i4>
      </vt:variant>
    </vt:vector>
  </HeadingPairs>
  <TitlesOfParts>
    <vt:vector size="35" baseType="lpstr">
      <vt:lpstr>Office Theme</vt:lpstr>
      <vt:lpstr>Office Theme</vt:lpstr>
      <vt:lpstr>Office Theme</vt:lpstr>
      <vt:lpstr>Présentation PowerPoint</vt:lpstr>
      <vt:lpstr>Les isotopes du vecteur Pu</vt:lpstr>
      <vt:lpstr>L’équation de Bateman</vt:lpstr>
      <vt:lpstr>Présentation PowerPoint</vt:lpstr>
      <vt:lpstr>Présentation PowerPoint</vt:lpstr>
      <vt:lpstr>Présentation PowerPoint</vt:lpstr>
      <vt:lpstr>L’équation de Bateman sans flux</vt:lpstr>
      <vt:lpstr>Equation de Bateman avec flux</vt:lpstr>
      <vt:lpstr>Méthode de résolution</vt:lpstr>
      <vt:lpstr>Présentation PowerPoint</vt:lpstr>
      <vt:lpstr>Présentation PowerPoint</vt:lpstr>
      <vt:lpstr>Modèle d’épuisement sans flux</vt:lpstr>
      <vt:lpstr>Modèle d’épuisement sans flux</vt:lpstr>
      <vt:lpstr>Modèle d’épuisement sans flux</vt:lpstr>
      <vt:lpstr>Modèle d’épuisement sans flux</vt:lpstr>
      <vt:lpstr>Modèle d’épuisement sans flux</vt:lpstr>
      <vt:lpstr>Modèle d’épuisement sans flux</vt:lpstr>
      <vt:lpstr>Modèle d’épuisement sans flux</vt:lpstr>
      <vt:lpstr>Modèle d’épuisement sans flux</vt:lpstr>
      <vt:lpstr>Modèle d’épuisement sans flux</vt:lpstr>
      <vt:lpstr>Modèle d’épuisement avec flux</vt:lpstr>
      <vt:lpstr>Modèle d’épuisement avec flux</vt:lpstr>
      <vt:lpstr>Modèle d’épuisement avec flux</vt:lpstr>
      <vt:lpstr>Modèle d’épuisement avec flux</vt:lpstr>
      <vt:lpstr>Modèle d’épuisement avec flux</vt:lpstr>
      <vt:lpstr>Modèle d’épuisement avec flux</vt:lpstr>
      <vt:lpstr>Modèle d’épuisement avec flux</vt:lpstr>
      <vt:lpstr>Modèle d’épuisement avec flux</vt:lpstr>
      <vt:lpstr>Modèle d’épuisement avec flux</vt:lpstr>
      <vt:lpstr>Composition du vecteur Pu au bout de 15 ans</vt:lpstr>
      <vt:lpstr>Perspectives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Nomade</dc:creator>
  <cp:lastModifiedBy>imed Limaiem</cp:lastModifiedBy>
  <cp:revision>66</cp:revision>
  <dcterms:modified xsi:type="dcterms:W3CDTF">2014-07-31T16:27:15Z</dcterms:modified>
</cp:coreProperties>
</file>