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6" r:id="rId9"/>
    <p:sldId id="265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6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58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8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967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45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sz="1800" dirty="0" smtClean="0">
                <a:effectLst/>
                <a:latin typeface="+mj-lt"/>
              </a:rPr>
              <a:t>Robson D. Montenegro</a:t>
            </a:r>
          </a:p>
          <a:p>
            <a:r>
              <a:rPr lang="pt-BR" sz="1800" dirty="0" smtClean="0">
                <a:effectLst/>
                <a:latin typeface="+mj-lt"/>
              </a:rPr>
              <a:t>Saulo C. S. Machado</a:t>
            </a:r>
            <a:endParaRPr lang="pt-BR" sz="1800" dirty="0">
              <a:effectLst/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611560" y="1556792"/>
            <a:ext cx="7772400" cy="1736725"/>
          </a:xfrm>
        </p:spPr>
        <p:txBody>
          <a:bodyPr/>
          <a:lstStyle/>
          <a:p>
            <a:r>
              <a:rPr lang="pt-BR" dirty="0" smtClean="0"/>
              <a:t>Correção de perspectiva para imagens de documentos capturados por câmeras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</a:p>
          <a:p>
            <a:pPr lvl="1"/>
            <a:r>
              <a:rPr lang="pt-BR" dirty="0" smtClean="0"/>
              <a:t>Tons de cinza</a:t>
            </a:r>
          </a:p>
          <a:p>
            <a:pPr lvl="1"/>
            <a:r>
              <a:rPr lang="pt-BR" dirty="0" smtClean="0"/>
              <a:t>Detecção de bordas (</a:t>
            </a:r>
            <a:r>
              <a:rPr lang="pt-BR" dirty="0" err="1" smtClean="0"/>
              <a:t>Canny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Limiarização</a:t>
            </a:r>
            <a:r>
              <a:rPr lang="pt-BR" dirty="0" smtClean="0"/>
              <a:t> (</a:t>
            </a:r>
            <a:r>
              <a:rPr lang="pt-BR" dirty="0" err="1" smtClean="0"/>
              <a:t>Block-Otsu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PF</a:t>
            </a:r>
          </a:p>
          <a:p>
            <a:r>
              <a:rPr lang="pt-BR" dirty="0" smtClean="0"/>
              <a:t>Transformação de retificação</a:t>
            </a:r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632269" cy="35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9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</a:t>
            </a:r>
            <a:br>
              <a:rPr lang="pt-BR" dirty="0" smtClean="0"/>
            </a:br>
            <a:r>
              <a:rPr lang="pt-BR" dirty="0" smtClean="0"/>
              <a:t>Pontos de fuga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Candidatos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Interseção de linhas</a:t>
                </a:r>
              </a:p>
              <a:p>
                <a:r>
                  <a:rPr lang="pt-BR" dirty="0" smtClean="0"/>
                  <a:t>Agrupamento K-Médias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, 10)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Centroides são os pontos mais expressivos</a:t>
                </a: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Indireta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apenas nas informações dos pixels da imagem</a:t>
            </a:r>
          </a:p>
          <a:p>
            <a:r>
              <a:rPr lang="pt-BR" dirty="0" smtClean="0"/>
              <a:t>Utiliza as linhas reconhecidas para buscar candidatos a pontos de fuga</a:t>
            </a:r>
          </a:p>
          <a:p>
            <a:r>
              <a:rPr lang="pt-BR" dirty="0" smtClean="0"/>
              <a:t>Os centroides obtidos pelo agrupamento são considerados os candidatos a PF com a função de lucro:</a:t>
            </a:r>
          </a:p>
          <a:p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Combinação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candidatos obtidos pelas abordagens anteriores são combinados a fim de obter resultados mais precisos</a:t>
            </a:r>
          </a:p>
          <a:p>
            <a:r>
              <a:rPr lang="pt-BR" dirty="0" smtClean="0"/>
              <a:t>É escolhido o PF com melhor combinação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3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403648" y="2726053"/>
                <a:ext cx="1345240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pt-BR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26053"/>
                <a:ext cx="1345240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Pontos de Fuga</a:t>
            </a:r>
          </a:p>
          <a:p>
            <a:r>
              <a:rPr lang="pt-BR" dirty="0" smtClean="0"/>
              <a:t>Transformação de Retificação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quantidade de documentos ainda em papel</a:t>
            </a:r>
          </a:p>
          <a:p>
            <a:r>
              <a:rPr lang="pt-BR" dirty="0" smtClean="0"/>
              <a:t>Digitalização</a:t>
            </a:r>
          </a:p>
          <a:p>
            <a:pPr lvl="1"/>
            <a:r>
              <a:rPr lang="pt-BR" dirty="0" smtClean="0"/>
              <a:t>Criação da imagem digital</a:t>
            </a:r>
          </a:p>
          <a:p>
            <a:pPr lvl="1"/>
            <a:r>
              <a:rPr lang="pt-BR" dirty="0" smtClean="0"/>
              <a:t>Ruídos, distorções e perdas são irreparáveis</a:t>
            </a:r>
          </a:p>
          <a:p>
            <a:r>
              <a:rPr lang="pt-BR" dirty="0" smtClean="0"/>
              <a:t>Inviabilidade de equipamentos</a:t>
            </a:r>
          </a:p>
          <a:p>
            <a:pPr lvl="1"/>
            <a:r>
              <a:rPr lang="pt-BR" dirty="0" smtClean="0"/>
              <a:t>Portabilidade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Custo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rm.awarenessnetworks.com/762448749260660025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2132181" cy="23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Câmeras de dispositivos móveis</a:t>
            </a:r>
          </a:p>
          <a:p>
            <a:pPr lvl="1"/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Fáceis de usar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Distorção de perspectiva</a:t>
            </a:r>
          </a:p>
          <a:p>
            <a:r>
              <a:rPr lang="pt-BR" dirty="0" smtClean="0"/>
              <a:t>Dificuldade para o reconhecimento</a:t>
            </a:r>
            <a:br>
              <a:rPr lang="pt-BR" dirty="0" smtClean="0"/>
            </a:br>
            <a:r>
              <a:rPr lang="pt-BR" dirty="0" smtClean="0"/>
              <a:t>automático de texto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Desenvolvimento\workspaces\msc\pi\perspective-rectification\base\iPhone4\IMG_1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130" y="2187606"/>
            <a:ext cx="3277852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04" y="4077072"/>
            <a:ext cx="1746904" cy="159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519432"/>
            <a:ext cx="4536505" cy="255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é encontrar os parâmetros para uma transformação de retificação</a:t>
            </a:r>
          </a:p>
          <a:p>
            <a:r>
              <a:rPr lang="pt-BR" dirty="0" smtClean="0"/>
              <a:t>Isso é feito usando conceitos geométricos de pontos de fuga (PF)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6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Abordagem híbrida para obtenção dos pontos de fuga</a:t>
            </a:r>
          </a:p>
          <a:p>
            <a:pPr lvl="1"/>
            <a:r>
              <a:rPr lang="pt-BR" dirty="0" smtClean="0"/>
              <a:t>Direta</a:t>
            </a:r>
          </a:p>
          <a:p>
            <a:pPr lvl="1"/>
            <a:r>
              <a:rPr lang="pt-BR" dirty="0" smtClean="0"/>
              <a:t>Indireta</a:t>
            </a:r>
          </a:p>
          <a:p>
            <a:r>
              <a:rPr lang="pt-BR" dirty="0" smtClean="0"/>
              <a:t>Experimentos</a:t>
            </a:r>
          </a:p>
        </p:txBody>
      </p:sp>
      <p:pic>
        <p:nvPicPr>
          <p:cNvPr id="6146" name="Picture 2" descr="https://lh3.googleusercontent.com/fe5fmHWKlvkV8TisXH720ut0D7YAwgv540Zry3Mbzi5IN7zgM4w9uWZa478E_h2xJSEEYVtBPRCcYHnzUlaMv8cRR5UxzRt3z4xtFEApuLAcMPUoT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2350"/>
            <a:ext cx="58959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443038"/>
            <a:ext cx="40290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cin_ppt_claro_producao</Template>
  <TotalTime>145</TotalTime>
  <Words>287</Words>
  <Application>Microsoft Office PowerPoint</Application>
  <PresentationFormat>Apresentação na tela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Correção de perspectiva para imagens de documentos capturados por câmeras</vt:lpstr>
      <vt:lpstr>Sumário</vt:lpstr>
      <vt:lpstr>Introdução</vt:lpstr>
      <vt:lpstr>Motivação</vt:lpstr>
      <vt:lpstr>Motivação</vt:lpstr>
      <vt:lpstr>Objetivo</vt:lpstr>
      <vt:lpstr>Metodologia</vt:lpstr>
      <vt:lpstr>Visão Geral</vt:lpstr>
      <vt:lpstr>Visão Geral</vt:lpstr>
      <vt:lpstr>Visão Geral</vt:lpstr>
      <vt:lpstr>Detecção e Seleção de  Pontos de fuga</vt:lpstr>
      <vt:lpstr>Detecção de Candidatos</vt:lpstr>
      <vt:lpstr>Abordagem Indireta</vt:lpstr>
      <vt:lpstr>Abordagem Direta</vt:lpstr>
      <vt:lpstr>Combinação</vt:lpstr>
      <vt:lpstr>Transformação de retificação</vt:lpstr>
      <vt:lpstr>Transformação de Retificação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de perspectiva para imagens de documentos capturados por câmeras</dc:title>
  <dc:creator>Saulo Cadete Santos Machado</dc:creator>
  <cp:lastModifiedBy>Saulo Cadete Santos Machado</cp:lastModifiedBy>
  <cp:revision>19</cp:revision>
  <dcterms:created xsi:type="dcterms:W3CDTF">2012-06-01T02:09:24Z</dcterms:created>
  <dcterms:modified xsi:type="dcterms:W3CDTF">2012-06-01T04:35:11Z</dcterms:modified>
</cp:coreProperties>
</file>