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6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5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58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82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967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45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t-BR" sz="1800" dirty="0" smtClean="0">
                <a:effectLst/>
                <a:latin typeface="+mj-lt"/>
              </a:rPr>
              <a:t>Robson D. Montenegro</a:t>
            </a:r>
          </a:p>
          <a:p>
            <a:r>
              <a:rPr lang="pt-BR" sz="1800" dirty="0" smtClean="0">
                <a:effectLst/>
                <a:latin typeface="+mj-lt"/>
              </a:rPr>
              <a:t>Saulo C. S. Machado</a:t>
            </a:r>
            <a:endParaRPr lang="pt-BR" sz="1800" dirty="0">
              <a:effectLst/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>
          <a:xfrm>
            <a:off x="611560" y="1556792"/>
            <a:ext cx="7772400" cy="1736725"/>
          </a:xfrm>
        </p:spPr>
        <p:txBody>
          <a:bodyPr/>
          <a:lstStyle/>
          <a:p>
            <a:r>
              <a:rPr lang="pt-BR" dirty="0" smtClean="0"/>
              <a:t>Correção de perspectiva para imagens de documentos capturados por câmeras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</a:t>
            </a:r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Pontos de Fuga</a:t>
            </a:r>
          </a:p>
          <a:p>
            <a:r>
              <a:rPr lang="pt-BR" dirty="0" smtClean="0"/>
              <a:t>Transformação de Retificação</a:t>
            </a:r>
          </a:p>
          <a:p>
            <a:r>
              <a:rPr lang="pt-BR" dirty="0" smtClean="0"/>
              <a:t>Experimentos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quantidade de documentos ainda em papel</a:t>
            </a:r>
          </a:p>
          <a:p>
            <a:r>
              <a:rPr lang="pt-BR" dirty="0" smtClean="0"/>
              <a:t>Digitalização</a:t>
            </a:r>
          </a:p>
          <a:p>
            <a:pPr lvl="1"/>
            <a:r>
              <a:rPr lang="pt-BR" dirty="0" smtClean="0"/>
              <a:t>Criação da imagem digital</a:t>
            </a:r>
          </a:p>
          <a:p>
            <a:pPr lvl="1"/>
            <a:r>
              <a:rPr lang="pt-BR" dirty="0" smtClean="0"/>
              <a:t>Ruídos, distorções e perdas são irreparáveis</a:t>
            </a:r>
          </a:p>
          <a:p>
            <a:r>
              <a:rPr lang="pt-BR" dirty="0" smtClean="0"/>
              <a:t>Inviabilidade de equipamentos</a:t>
            </a:r>
          </a:p>
          <a:p>
            <a:pPr lvl="1"/>
            <a:r>
              <a:rPr lang="pt-BR" dirty="0" smtClean="0"/>
              <a:t>Portabilidade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Custo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rm.awarenessnetworks.com/7624487492606600256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2132181" cy="23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Câmeras de dispositivos móveis</a:t>
            </a:r>
          </a:p>
          <a:p>
            <a:pPr lvl="1"/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Fáceis de usar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Distorção de perspectiva</a:t>
            </a:r>
          </a:p>
          <a:p>
            <a:r>
              <a:rPr lang="pt-BR" dirty="0" smtClean="0"/>
              <a:t>Dificuldade para o reconhecimento</a:t>
            </a:r>
            <a:br>
              <a:rPr lang="pt-BR" dirty="0" smtClean="0"/>
            </a:br>
            <a:r>
              <a:rPr lang="pt-BR" dirty="0" smtClean="0"/>
              <a:t>automático de texto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Desenvolvimento\workspaces\msc\pi\perspective-rectification\base\iPhone4\IMG_12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8130" y="2187606"/>
            <a:ext cx="3277852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04" y="4077072"/>
            <a:ext cx="1746904" cy="159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é encontrar os parâmetros para uma transformação de retificação</a:t>
            </a:r>
          </a:p>
          <a:p>
            <a:r>
              <a:rPr lang="pt-BR" dirty="0" smtClean="0"/>
              <a:t>É necessário encontrar automaticamente a distorção sofrida pelos objetos da imagem</a:t>
            </a:r>
          </a:p>
          <a:p>
            <a:r>
              <a:rPr lang="pt-BR" dirty="0" smtClean="0"/>
              <a:t>Isso é feito usando conceitos geométricos de pontos de fuga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6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fuga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Pontos de fuga obtidos a partir de um plano na foto.</a:t>
            </a:r>
            <a:endParaRPr lang="pt-B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484784"/>
            <a:ext cx="52863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3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cin_ppt_claro_producao</Template>
  <TotalTime>59</TotalTime>
  <Words>136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Correção de perspectiva para imagens de documentos capturados por câmeras</vt:lpstr>
      <vt:lpstr>Sumário</vt:lpstr>
      <vt:lpstr>Motivação</vt:lpstr>
      <vt:lpstr>Motivação</vt:lpstr>
      <vt:lpstr>Motivação</vt:lpstr>
      <vt:lpstr>Introdução</vt:lpstr>
      <vt:lpstr>Objetivo</vt:lpstr>
      <vt:lpstr>Pontos de fuga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de perspectiva para imagens de documentos capturados por câmeras</dc:title>
  <dc:creator>Saulo Cadete Santos Machado</dc:creator>
  <cp:lastModifiedBy>Saulo Cadete Santos Machado</cp:lastModifiedBy>
  <cp:revision>8</cp:revision>
  <dcterms:created xsi:type="dcterms:W3CDTF">2012-06-01T02:09:24Z</dcterms:created>
  <dcterms:modified xsi:type="dcterms:W3CDTF">2012-06-01T03:09:21Z</dcterms:modified>
</cp:coreProperties>
</file>