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0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1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6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5FE1-3AB9-4910-981E-2386F8AD882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5A03-8325-49D9-849F-0D8A46AAD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7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1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ParkSY</dc:creator>
  <cp:lastModifiedBy>ParkSY</cp:lastModifiedBy>
  <cp:revision>1</cp:revision>
  <dcterms:created xsi:type="dcterms:W3CDTF">2024-06-27T04:52:25Z</dcterms:created>
  <dcterms:modified xsi:type="dcterms:W3CDTF">2024-06-27T04:52:54Z</dcterms:modified>
</cp:coreProperties>
</file>