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2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1CD6B-356F-462A-8F52-CBE48A2C3C13}" type="datetimeFigureOut">
              <a:rPr lang="zh-CN" altLang="en-US" smtClean="0"/>
              <a:t>2013/1/3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17E0-8EAB-4327-AAFC-64FC44EE2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447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1CD6B-356F-462A-8F52-CBE48A2C3C13}" type="datetimeFigureOut">
              <a:rPr lang="zh-CN" altLang="en-US" smtClean="0"/>
              <a:t>2013/1/3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17E0-8EAB-4327-AAFC-64FC44EE2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353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1CD6B-356F-462A-8F52-CBE48A2C3C13}" type="datetimeFigureOut">
              <a:rPr lang="zh-CN" altLang="en-US" smtClean="0"/>
              <a:t>2013/1/3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17E0-8EAB-4327-AAFC-64FC44EE2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996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1CD6B-356F-462A-8F52-CBE48A2C3C13}" type="datetimeFigureOut">
              <a:rPr lang="zh-CN" altLang="en-US" smtClean="0"/>
              <a:t>2013/1/3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17E0-8EAB-4327-AAFC-64FC44EE2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72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1CD6B-356F-462A-8F52-CBE48A2C3C13}" type="datetimeFigureOut">
              <a:rPr lang="zh-CN" altLang="en-US" smtClean="0"/>
              <a:t>2013/1/3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17E0-8EAB-4327-AAFC-64FC44EE2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408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1CD6B-356F-462A-8F52-CBE48A2C3C13}" type="datetimeFigureOut">
              <a:rPr lang="zh-CN" altLang="en-US" smtClean="0"/>
              <a:t>2013/1/3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17E0-8EAB-4327-AAFC-64FC44EE2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902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1CD6B-356F-462A-8F52-CBE48A2C3C13}" type="datetimeFigureOut">
              <a:rPr lang="zh-CN" altLang="en-US" smtClean="0"/>
              <a:t>2013/1/3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17E0-8EAB-4327-AAFC-64FC44EE2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055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1CD6B-356F-462A-8F52-CBE48A2C3C13}" type="datetimeFigureOut">
              <a:rPr lang="zh-CN" altLang="en-US" smtClean="0"/>
              <a:t>2013/1/3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17E0-8EAB-4327-AAFC-64FC44EE2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639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1CD6B-356F-462A-8F52-CBE48A2C3C13}" type="datetimeFigureOut">
              <a:rPr lang="zh-CN" altLang="en-US" smtClean="0"/>
              <a:t>2013/1/3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17E0-8EAB-4327-AAFC-64FC44EE2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30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1CD6B-356F-462A-8F52-CBE48A2C3C13}" type="datetimeFigureOut">
              <a:rPr lang="zh-CN" altLang="en-US" smtClean="0"/>
              <a:t>2013/1/3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17E0-8EAB-4327-AAFC-64FC44EE2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924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1CD6B-356F-462A-8F52-CBE48A2C3C13}" type="datetimeFigureOut">
              <a:rPr lang="zh-CN" altLang="en-US" smtClean="0"/>
              <a:t>2013/1/3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17E0-8EAB-4327-AAFC-64FC44EE2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63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1CD6B-356F-462A-8F52-CBE48A2C3C13}" type="datetimeFigureOut">
              <a:rPr lang="zh-CN" altLang="en-US" smtClean="0"/>
              <a:t>2013/1/3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017E0-8EAB-4327-AAFC-64FC44EE2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4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836456" y="188640"/>
            <a:ext cx="936104" cy="28803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rgbClr val="C00000"/>
                </a:solidFill>
              </a:rPr>
              <a:t>login.jsp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cxnSp>
        <p:nvCxnSpPr>
          <p:cNvPr id="6" name="直接箭头连接符 5"/>
          <p:cNvCxnSpPr>
            <a:stCxn id="4" idx="2"/>
          </p:cNvCxnSpPr>
          <p:nvPr/>
        </p:nvCxnSpPr>
        <p:spPr>
          <a:xfrm>
            <a:off x="1304508" y="476672"/>
            <a:ext cx="0" cy="43204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647700" y="908720"/>
            <a:ext cx="1476028" cy="3600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0070C0"/>
                </a:solidFill>
              </a:rPr>
              <a:t>loginServlet.java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cxnSp>
        <p:nvCxnSpPr>
          <p:cNvPr id="10" name="直接箭头连接符 9"/>
          <p:cNvCxnSpPr>
            <a:stCxn id="8" idx="3"/>
            <a:endCxn id="12" idx="1"/>
          </p:cNvCxnSpPr>
          <p:nvPr/>
        </p:nvCxnSpPr>
        <p:spPr>
          <a:xfrm>
            <a:off x="2123728" y="1088740"/>
            <a:ext cx="576064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2699792" y="908720"/>
            <a:ext cx="1080120" cy="3600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rgbClr val="C00000"/>
                </a:solidFill>
              </a:rPr>
              <a:t>index.jsp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3239852" y="476672"/>
            <a:ext cx="0" cy="43204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2335316" y="188640"/>
            <a:ext cx="1809072" cy="28803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0070C0"/>
                </a:solidFill>
              </a:rPr>
              <a:t>logoutServlet.java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cxnSp>
        <p:nvCxnSpPr>
          <p:cNvPr id="16" name="直接箭头连接符 15"/>
          <p:cNvCxnSpPr>
            <a:stCxn id="12" idx="3"/>
            <a:endCxn id="20" idx="1"/>
          </p:cNvCxnSpPr>
          <p:nvPr/>
        </p:nvCxnSpPr>
        <p:spPr>
          <a:xfrm>
            <a:off x="3779912" y="1088740"/>
            <a:ext cx="936104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4716016" y="908720"/>
            <a:ext cx="1080120" cy="3600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rgbClr val="C00000"/>
                </a:solidFill>
              </a:rPr>
              <a:t>profile.jsp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5796136" y="1124744"/>
            <a:ext cx="432048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6211708" y="908720"/>
            <a:ext cx="2464748" cy="3600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0070C0"/>
                </a:solidFill>
              </a:rPr>
              <a:t>profileUpdateServlet.java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cxnSp>
        <p:nvCxnSpPr>
          <p:cNvPr id="24" name="直接连接符 23"/>
          <p:cNvCxnSpPr>
            <a:stCxn id="22" idx="0"/>
          </p:cNvCxnSpPr>
          <p:nvPr/>
        </p:nvCxnSpPr>
        <p:spPr>
          <a:xfrm flipV="1">
            <a:off x="7444082" y="692696"/>
            <a:ext cx="0" cy="2160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3347864" y="690895"/>
            <a:ext cx="409621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347864" y="690895"/>
            <a:ext cx="0" cy="21782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endCxn id="12" idx="2"/>
          </p:cNvCxnSpPr>
          <p:nvPr/>
        </p:nvCxnSpPr>
        <p:spPr>
          <a:xfrm flipV="1">
            <a:off x="3239852" y="1268760"/>
            <a:ext cx="0" cy="28803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1304508" y="1555423"/>
            <a:ext cx="6579861" cy="410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4967536" y="1559530"/>
            <a:ext cx="0" cy="43204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4223054" y="1991578"/>
            <a:ext cx="1536570" cy="35730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rgbClr val="C00000"/>
                </a:solidFill>
              </a:rPr>
              <a:t>showCourse.jsp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>
            <a:off x="7884368" y="1559530"/>
            <a:ext cx="0" cy="43204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7020272" y="1991578"/>
            <a:ext cx="1728192" cy="43204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rgbClr val="C00000"/>
                </a:solidFill>
              </a:rPr>
              <a:t>auditNewUser.jsp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>
            <a:off x="4931024" y="2348880"/>
            <a:ext cx="0" cy="28529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圆角矩形 46"/>
          <p:cNvSpPr/>
          <p:nvPr/>
        </p:nvSpPr>
        <p:spPr>
          <a:xfrm>
            <a:off x="4211960" y="2634174"/>
            <a:ext cx="1536570" cy="43204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rgbClr val="C00000"/>
                </a:solidFill>
              </a:rPr>
              <a:t>showCourseTable.jsp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2627784" y="5506713"/>
            <a:ext cx="1296143" cy="432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0070C0"/>
                </a:solidFill>
              </a:rPr>
              <a:t>refreshExperiment.java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cxnSp>
        <p:nvCxnSpPr>
          <p:cNvPr id="67" name="直接箭头连接符 66"/>
          <p:cNvCxnSpPr/>
          <p:nvPr/>
        </p:nvCxnSpPr>
        <p:spPr>
          <a:xfrm>
            <a:off x="1317217" y="1559530"/>
            <a:ext cx="0" cy="43204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圆角矩形 67"/>
          <p:cNvSpPr/>
          <p:nvPr/>
        </p:nvSpPr>
        <p:spPr>
          <a:xfrm>
            <a:off x="539552" y="1991578"/>
            <a:ext cx="1728192" cy="43204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rgbClr val="C00000"/>
                </a:solidFill>
              </a:rPr>
              <a:t>showExperiment.jsp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cxnSp>
        <p:nvCxnSpPr>
          <p:cNvPr id="71" name="直接连接符 70"/>
          <p:cNvCxnSpPr/>
          <p:nvPr/>
        </p:nvCxnSpPr>
        <p:spPr>
          <a:xfrm flipV="1">
            <a:off x="1439144" y="2423626"/>
            <a:ext cx="0" cy="2160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flipH="1">
            <a:off x="431034" y="2653184"/>
            <a:ext cx="205273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431032" y="2639650"/>
            <a:ext cx="0" cy="3600400"/>
          </a:xfrm>
          <a:prstGeom prst="straightConnector1">
            <a:avLst/>
          </a:prstGeom>
          <a:ln w="158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1115616" y="2653184"/>
            <a:ext cx="0" cy="284392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1826824" y="2639650"/>
            <a:ext cx="8872" cy="224766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H="1">
            <a:off x="2483767" y="2639650"/>
            <a:ext cx="1" cy="28529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圆角矩形 78"/>
          <p:cNvSpPr/>
          <p:nvPr/>
        </p:nvSpPr>
        <p:spPr>
          <a:xfrm>
            <a:off x="36004" y="6240050"/>
            <a:ext cx="2087724" cy="50131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rgbClr val="C00000"/>
                </a:solidFill>
              </a:rPr>
              <a:t>showOneExperiment.jsp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90" name="圆角矩形 89"/>
          <p:cNvSpPr/>
          <p:nvPr/>
        </p:nvSpPr>
        <p:spPr>
          <a:xfrm>
            <a:off x="611560" y="5497111"/>
            <a:ext cx="1651747" cy="4416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rgbClr val="C00000"/>
                </a:solidFill>
              </a:rPr>
              <a:t>editExperiment.jsp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1403649" y="4869160"/>
            <a:ext cx="2160240" cy="41389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0070C0"/>
                </a:solidFill>
              </a:rPr>
              <a:t>defExperimentServlet.java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1979713" y="2924944"/>
            <a:ext cx="1368151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0070C0"/>
                </a:solidFill>
              </a:rPr>
              <a:t>searchExperimentServlet.java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cxnSp>
        <p:nvCxnSpPr>
          <p:cNvPr id="105" name="直接箭头连接符 104"/>
          <p:cNvCxnSpPr>
            <a:endCxn id="50" idx="1"/>
          </p:cNvCxnSpPr>
          <p:nvPr/>
        </p:nvCxnSpPr>
        <p:spPr>
          <a:xfrm>
            <a:off x="2267744" y="5722737"/>
            <a:ext cx="36004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>
            <a:off x="3227890" y="5283054"/>
            <a:ext cx="0" cy="21405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 flipV="1">
            <a:off x="3707904" y="2207602"/>
            <a:ext cx="0" cy="329911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>
            <a:endCxn id="68" idx="3"/>
          </p:cNvCxnSpPr>
          <p:nvPr/>
        </p:nvCxnSpPr>
        <p:spPr>
          <a:xfrm flipH="1">
            <a:off x="2267744" y="2207602"/>
            <a:ext cx="144016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/>
          <p:nvPr/>
        </p:nvCxnSpPr>
        <p:spPr>
          <a:xfrm>
            <a:off x="2483767" y="3431738"/>
            <a:ext cx="0" cy="21328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圆角矩形 121"/>
          <p:cNvSpPr/>
          <p:nvPr/>
        </p:nvSpPr>
        <p:spPr>
          <a:xfrm>
            <a:off x="1979713" y="3645024"/>
            <a:ext cx="1368151" cy="43204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rgbClr val="C00000"/>
                </a:solidFill>
              </a:rPr>
              <a:t>searchExperimentResult.jsp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cxnSp>
        <p:nvCxnSpPr>
          <p:cNvPr id="126" name="直接箭头连接符 125"/>
          <p:cNvCxnSpPr/>
          <p:nvPr/>
        </p:nvCxnSpPr>
        <p:spPr>
          <a:xfrm>
            <a:off x="2483766" y="4079810"/>
            <a:ext cx="0" cy="21328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圆角矩形 126"/>
          <p:cNvSpPr/>
          <p:nvPr/>
        </p:nvSpPr>
        <p:spPr>
          <a:xfrm>
            <a:off x="1979711" y="4293096"/>
            <a:ext cx="1584177" cy="43204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rgbClr val="C00000"/>
                </a:solidFill>
              </a:rPr>
              <a:t>searchExperimentResultTable.jsp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cxnSp>
        <p:nvCxnSpPr>
          <p:cNvPr id="132" name="直接连接符 131"/>
          <p:cNvCxnSpPr/>
          <p:nvPr/>
        </p:nvCxnSpPr>
        <p:spPr>
          <a:xfrm flipV="1">
            <a:off x="3491880" y="2207602"/>
            <a:ext cx="0" cy="208160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椭圆 133"/>
          <p:cNvSpPr/>
          <p:nvPr/>
        </p:nvSpPr>
        <p:spPr>
          <a:xfrm>
            <a:off x="3447638" y="2170229"/>
            <a:ext cx="88484" cy="1066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5" name="直接连接符 134"/>
          <p:cNvCxnSpPr/>
          <p:nvPr/>
        </p:nvCxnSpPr>
        <p:spPr>
          <a:xfrm flipV="1">
            <a:off x="4980245" y="3055361"/>
            <a:ext cx="0" cy="2160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 flipH="1">
            <a:off x="4496110" y="3284984"/>
            <a:ext cx="144404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/>
          <p:nvPr/>
        </p:nvCxnSpPr>
        <p:spPr>
          <a:xfrm>
            <a:off x="4499992" y="3271385"/>
            <a:ext cx="0" cy="43204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/>
          <p:nvPr/>
        </p:nvCxnSpPr>
        <p:spPr>
          <a:xfrm>
            <a:off x="5940152" y="3284984"/>
            <a:ext cx="0" cy="43204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圆角矩形 140"/>
          <p:cNvSpPr/>
          <p:nvPr/>
        </p:nvSpPr>
        <p:spPr>
          <a:xfrm>
            <a:off x="3826153" y="3703433"/>
            <a:ext cx="1249903" cy="35730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rgbClr val="C00000"/>
                </a:solidFill>
              </a:rPr>
              <a:t>addCourse.jsp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142" name="圆角矩形 141"/>
          <p:cNvSpPr/>
          <p:nvPr/>
        </p:nvSpPr>
        <p:spPr>
          <a:xfrm>
            <a:off x="5311609" y="3717032"/>
            <a:ext cx="1060591" cy="34370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0070C0"/>
                </a:solidFill>
              </a:rPr>
              <a:t>delCourseServlet.java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cxnSp>
        <p:nvCxnSpPr>
          <p:cNvPr id="143" name="直接箭头连接符 142"/>
          <p:cNvCxnSpPr/>
          <p:nvPr/>
        </p:nvCxnSpPr>
        <p:spPr>
          <a:xfrm>
            <a:off x="4499992" y="4060735"/>
            <a:ext cx="0" cy="43204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圆角矩形 146"/>
          <p:cNvSpPr/>
          <p:nvPr/>
        </p:nvSpPr>
        <p:spPr>
          <a:xfrm>
            <a:off x="3821797" y="4490787"/>
            <a:ext cx="1254259" cy="58532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0070C0"/>
                </a:solidFill>
              </a:rPr>
              <a:t>addCourseServlet.java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sp>
        <p:nvSpPr>
          <p:cNvPr id="148" name="圆角矩形 147"/>
          <p:cNvSpPr/>
          <p:nvPr/>
        </p:nvSpPr>
        <p:spPr>
          <a:xfrm>
            <a:off x="5311609" y="4509120"/>
            <a:ext cx="1348623" cy="58532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0070C0"/>
                </a:solidFill>
              </a:rPr>
              <a:t>refreshCourseServlet.java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cxnSp>
        <p:nvCxnSpPr>
          <p:cNvPr id="149" name="直接箭头连接符 148"/>
          <p:cNvCxnSpPr>
            <a:endCxn id="148" idx="1"/>
          </p:cNvCxnSpPr>
          <p:nvPr/>
        </p:nvCxnSpPr>
        <p:spPr>
          <a:xfrm>
            <a:off x="5076056" y="4801780"/>
            <a:ext cx="235553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/>
          <p:nvPr/>
        </p:nvCxnSpPr>
        <p:spPr>
          <a:xfrm flipV="1">
            <a:off x="6516216" y="2170229"/>
            <a:ext cx="0" cy="233889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>
            <a:endCxn id="40" idx="3"/>
          </p:cNvCxnSpPr>
          <p:nvPr/>
        </p:nvCxnSpPr>
        <p:spPr>
          <a:xfrm flipH="1">
            <a:off x="5759624" y="2170229"/>
            <a:ext cx="756592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/>
          <p:nvPr/>
        </p:nvCxnSpPr>
        <p:spPr>
          <a:xfrm>
            <a:off x="5931941" y="4079810"/>
            <a:ext cx="0" cy="43204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/>
          <p:nvPr/>
        </p:nvCxnSpPr>
        <p:spPr>
          <a:xfrm>
            <a:off x="7891562" y="2423626"/>
            <a:ext cx="0" cy="64259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圆角矩形 161"/>
          <p:cNvSpPr/>
          <p:nvPr/>
        </p:nvSpPr>
        <p:spPr>
          <a:xfrm>
            <a:off x="6775438" y="3068960"/>
            <a:ext cx="2232248" cy="43204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rgbClr val="C00000"/>
                </a:solidFill>
              </a:rPr>
              <a:t>showUnauthorizedUser.jsp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cxnSp>
        <p:nvCxnSpPr>
          <p:cNvPr id="163" name="直接连接符 162"/>
          <p:cNvCxnSpPr>
            <a:endCxn id="162" idx="2"/>
          </p:cNvCxnSpPr>
          <p:nvPr/>
        </p:nvCxnSpPr>
        <p:spPr>
          <a:xfrm flipV="1">
            <a:off x="7891562" y="3501008"/>
            <a:ext cx="0" cy="49588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/>
          <p:nvPr/>
        </p:nvCxnSpPr>
        <p:spPr>
          <a:xfrm flipH="1">
            <a:off x="7380313" y="3996895"/>
            <a:ext cx="115212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/>
          <p:nvPr/>
        </p:nvCxnSpPr>
        <p:spPr>
          <a:xfrm>
            <a:off x="7380312" y="4007802"/>
            <a:ext cx="0" cy="150017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/>
          <p:nvPr/>
        </p:nvCxnSpPr>
        <p:spPr>
          <a:xfrm>
            <a:off x="8532440" y="4007802"/>
            <a:ext cx="0" cy="236889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圆角矩形 168"/>
          <p:cNvSpPr/>
          <p:nvPr/>
        </p:nvSpPr>
        <p:spPr>
          <a:xfrm>
            <a:off x="6488139" y="5507976"/>
            <a:ext cx="1900285" cy="58532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0070C0"/>
                </a:solidFill>
              </a:rPr>
              <a:t>approveUnauthorizedUserServlet.java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sp>
        <p:nvSpPr>
          <p:cNvPr id="170" name="圆角矩形 169"/>
          <p:cNvSpPr/>
          <p:nvPr/>
        </p:nvSpPr>
        <p:spPr>
          <a:xfrm>
            <a:off x="6329002" y="6376700"/>
            <a:ext cx="2779502" cy="29266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0070C0"/>
                </a:solidFill>
              </a:rPr>
              <a:t>delUnauthorizedUserServlet.java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cxnSp>
        <p:nvCxnSpPr>
          <p:cNvPr id="176" name="直接连接符 175"/>
          <p:cNvCxnSpPr/>
          <p:nvPr/>
        </p:nvCxnSpPr>
        <p:spPr>
          <a:xfrm flipV="1">
            <a:off x="6384404" y="5283054"/>
            <a:ext cx="0" cy="10936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/>
          <p:nvPr/>
        </p:nvCxnSpPr>
        <p:spPr>
          <a:xfrm flipH="1">
            <a:off x="6372201" y="5283054"/>
            <a:ext cx="64807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/>
          <p:cNvCxnSpPr/>
          <p:nvPr/>
        </p:nvCxnSpPr>
        <p:spPr>
          <a:xfrm flipV="1">
            <a:off x="7040674" y="3501008"/>
            <a:ext cx="0" cy="200714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椭圆 182"/>
          <p:cNvSpPr/>
          <p:nvPr/>
        </p:nvSpPr>
        <p:spPr>
          <a:xfrm>
            <a:off x="7003796" y="5229732"/>
            <a:ext cx="88484" cy="1066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椭圆 183"/>
          <p:cNvSpPr/>
          <p:nvPr/>
        </p:nvSpPr>
        <p:spPr>
          <a:xfrm>
            <a:off x="3195610" y="1506208"/>
            <a:ext cx="88484" cy="1066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椭圆 184"/>
          <p:cNvSpPr/>
          <p:nvPr/>
        </p:nvSpPr>
        <p:spPr>
          <a:xfrm>
            <a:off x="1081218" y="2599862"/>
            <a:ext cx="88484" cy="1066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椭圆 185"/>
          <p:cNvSpPr/>
          <p:nvPr/>
        </p:nvSpPr>
        <p:spPr>
          <a:xfrm>
            <a:off x="1403648" y="2602277"/>
            <a:ext cx="88484" cy="1066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椭圆 186"/>
          <p:cNvSpPr/>
          <p:nvPr/>
        </p:nvSpPr>
        <p:spPr>
          <a:xfrm>
            <a:off x="1782582" y="2613247"/>
            <a:ext cx="88484" cy="1066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椭圆 187"/>
          <p:cNvSpPr/>
          <p:nvPr/>
        </p:nvSpPr>
        <p:spPr>
          <a:xfrm>
            <a:off x="7847320" y="3943573"/>
            <a:ext cx="88484" cy="1066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椭圆 188"/>
          <p:cNvSpPr/>
          <p:nvPr/>
        </p:nvSpPr>
        <p:spPr>
          <a:xfrm>
            <a:off x="4936003" y="3218063"/>
            <a:ext cx="88484" cy="1066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椭圆 189"/>
          <p:cNvSpPr/>
          <p:nvPr/>
        </p:nvSpPr>
        <p:spPr>
          <a:xfrm>
            <a:off x="4932040" y="1502101"/>
            <a:ext cx="88484" cy="1066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62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24</Words>
  <Application>Microsoft Office PowerPoint</Application>
  <PresentationFormat>全屏显示(4:3)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Arthur</dc:creator>
  <cp:lastModifiedBy>Arthur</cp:lastModifiedBy>
  <cp:revision>99</cp:revision>
  <dcterms:created xsi:type="dcterms:W3CDTF">2013-01-03T08:14:15Z</dcterms:created>
  <dcterms:modified xsi:type="dcterms:W3CDTF">2013-01-03T08:58:08Z</dcterms:modified>
</cp:coreProperties>
</file>