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3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2" action="ppaction://hlinksldjump"/>
          </p:cNvPr>
          <p:cNvSpPr/>
          <p:nvPr/>
        </p:nvSpPr>
        <p:spPr>
          <a:xfrm>
            <a:off x="2586446" y="166005"/>
            <a:ext cx="6518365" cy="812346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FF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NHA_HANG_PHONG_CUA  </a:t>
            </a:r>
            <a:b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NinjaCoder</a:t>
            </a:r>
            <a:endParaRPr lang="vi-VN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36295" y="1377315"/>
            <a:ext cx="11404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Lập</a:t>
            </a:r>
            <a:r>
              <a:rPr lang="en-US" b="1" dirty="0" smtClean="0"/>
              <a:t> </a:t>
            </a:r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r>
              <a:rPr lang="en-US" b="1" dirty="0" smtClean="0"/>
              <a:t>: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1685009 -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Hiếu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Hồ</a:t>
            </a:r>
            <a:r>
              <a:rPr lang="en-US" b="1" dirty="0" smtClean="0"/>
              <a:t> </a:t>
            </a:r>
            <a:r>
              <a:rPr lang="en-US" b="1" dirty="0" err="1" smtClean="0"/>
              <a:t>sơ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: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1685009 -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 smtClean="0"/>
              <a:t>Hiếu</a:t>
            </a:r>
            <a:r>
              <a:rPr lang="en-US" dirty="0" smtClean="0"/>
              <a:t>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s-IS" dirty="0" smtClean="0"/>
              <a:t>1688035 </a:t>
            </a:r>
            <a:r>
              <a:rPr lang="mr-IN" dirty="0" smtClean="0"/>
              <a:t>–</a:t>
            </a:r>
            <a:r>
              <a:rPr lang="is-IS" dirty="0" smtClean="0"/>
              <a:t> Phạm Hoàng Khương: Phân hệ Khách tham quan + Đầu bếp + Tất cả các nội dung còn lại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Dịch</a:t>
            </a:r>
            <a:r>
              <a:rPr lang="en-US" b="1" dirty="0" smtClean="0"/>
              <a:t> </a:t>
            </a:r>
            <a:r>
              <a:rPr lang="en-US" b="1" dirty="0" err="1" smtClean="0"/>
              <a:t>vụ</a:t>
            </a:r>
            <a:r>
              <a:rPr lang="en-US" b="1" dirty="0" smtClean="0"/>
              <a:t>: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1685009 -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Hiếu</a:t>
            </a:r>
            <a:r>
              <a:rPr lang="en-US" dirty="0"/>
              <a:t>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+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s-IS" dirty="0"/>
              <a:t>1688035 </a:t>
            </a:r>
            <a:r>
              <a:rPr lang="mr-IN" dirty="0"/>
              <a:t>–</a:t>
            </a:r>
            <a:r>
              <a:rPr lang="is-IS" dirty="0"/>
              <a:t> Phạm Hoàng Khương: </a:t>
            </a:r>
            <a:r>
              <a:rPr lang="is-IS" dirty="0" smtClean="0"/>
              <a:t>Dữ liệu + Phân </a:t>
            </a:r>
            <a:r>
              <a:rPr lang="is-IS" dirty="0"/>
              <a:t>hệ Khách tham quan + Đầu </a:t>
            </a:r>
            <a:r>
              <a:rPr lang="is-IS" dirty="0" smtClean="0"/>
              <a:t>bếp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Khách</a:t>
            </a:r>
            <a:r>
              <a:rPr lang="en-US" b="1" dirty="0" smtClean="0"/>
              <a:t> </a:t>
            </a:r>
            <a:r>
              <a:rPr lang="en-US" b="1" dirty="0" err="1" smtClean="0"/>
              <a:t>tham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: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s-IS" dirty="0" smtClean="0"/>
              <a:t>1688035 </a:t>
            </a:r>
            <a:r>
              <a:rPr lang="mr-IN" dirty="0"/>
              <a:t>–</a:t>
            </a:r>
            <a:r>
              <a:rPr lang="is-IS" dirty="0"/>
              <a:t> Phạm Hoàng </a:t>
            </a:r>
            <a:r>
              <a:rPr lang="is-IS" dirty="0" smtClean="0"/>
              <a:t>Khương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Nhân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r>
              <a:rPr lang="en-US" b="1" dirty="0" smtClean="0"/>
              <a:t> </a:t>
            </a:r>
            <a:r>
              <a:rPr lang="en-US" b="1" dirty="0" err="1" smtClean="0"/>
              <a:t>phục</a:t>
            </a:r>
            <a:r>
              <a:rPr lang="en-US" b="1" dirty="0" smtClean="0"/>
              <a:t> </a:t>
            </a:r>
            <a:r>
              <a:rPr lang="en-US" b="1" dirty="0" err="1" smtClean="0"/>
              <a:t>vụ</a:t>
            </a:r>
            <a:r>
              <a:rPr lang="en-US" b="1" dirty="0" smtClean="0"/>
              <a:t>: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1685009 -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Hiếu</a:t>
            </a:r>
            <a:endParaRPr lang="is-I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Đầu</a:t>
            </a:r>
            <a:r>
              <a:rPr lang="en-US" b="1" dirty="0" smtClean="0"/>
              <a:t> </a:t>
            </a:r>
            <a:r>
              <a:rPr lang="en-US" b="1" dirty="0" err="1" smtClean="0"/>
              <a:t>bếp</a:t>
            </a:r>
            <a:r>
              <a:rPr lang="en-US" b="1" dirty="0" smtClean="0"/>
              <a:t>: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s-IS" dirty="0"/>
              <a:t>1688035 </a:t>
            </a:r>
            <a:r>
              <a:rPr lang="mr-IN" dirty="0"/>
              <a:t>–</a:t>
            </a:r>
            <a:r>
              <a:rPr lang="is-IS" dirty="0"/>
              <a:t> Phạm Hoàng </a:t>
            </a:r>
            <a:r>
              <a:rPr lang="is-IS" dirty="0" smtClean="0"/>
              <a:t>Khương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nhà</a:t>
            </a:r>
            <a:r>
              <a:rPr lang="en-US" b="1" dirty="0" smtClean="0"/>
              <a:t> </a:t>
            </a:r>
            <a:r>
              <a:rPr lang="en-US" b="1" dirty="0" err="1" smtClean="0"/>
              <a:t>hàng</a:t>
            </a:r>
            <a:r>
              <a:rPr lang="en-US" b="1" dirty="0" smtClean="0"/>
              <a:t>: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1685009 -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Hiếu</a:t>
            </a:r>
            <a:endParaRPr lang="is-I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lập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r>
              <a:rPr lang="en-US" b="1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1685009 </a:t>
            </a:r>
            <a:r>
              <a:rPr lang="en-US" dirty="0"/>
              <a:t>-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 smtClean="0"/>
              <a:t>Hiếu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147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HP</dc:creator>
  <cp:lastModifiedBy>Microsoft Office User</cp:lastModifiedBy>
  <cp:revision>183</cp:revision>
  <dcterms:created xsi:type="dcterms:W3CDTF">2018-04-02T07:45:00Z</dcterms:created>
  <dcterms:modified xsi:type="dcterms:W3CDTF">2018-04-05T16:27:10Z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