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9" r:id="rId3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3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6B815-3999-499D-80CF-2EC02897F6E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23E14-C304-42FB-937A-51A7CC2C63E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F55E1-8FA1-4431-8CCD-46EFB1EBE07A}" type="slidenum">
              <a:rPr lang="vi-VN" smtClean="0">
                <a:solidFill>
                  <a:prstClr val="black"/>
                </a:solidFill>
              </a:rPr>
            </a:fld>
            <a:endParaRPr lang="vi-V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F55E1-8FA1-4431-8CCD-46EFB1EBE07A}" type="slidenum">
              <a:rPr lang="vi-VN" smtClean="0">
                <a:solidFill>
                  <a:prstClr val="black"/>
                </a:solidFill>
              </a:rPr>
            </a:fld>
            <a:endParaRPr lang="vi-V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3E3B-2D41-45B5-8308-A22CC26B131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4E8E-E1C9-425A-8622-E178101C66C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FD58-BFC4-4D8C-8B65-98128402B88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577A-C555-4047-8599-27F8672B5A9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2BB8-5967-4A73-A6F4-4383ECD464A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B2ED-5E4D-4394-AE56-A0A91AFA2E7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32D0-6C61-4355-803A-D77B2B2155DD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CDC5-5117-42E9-82C7-95D82324F93E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332C-0CAA-40C4-A1E0-D91EB938B5D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B4D-C069-48F1-B2DD-8A8F89BDA71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29D8-8095-4B56-B282-8FDA4C5DCFF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B18C2-D0C8-4837-89F4-FB5823145B0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hlinkClick r:id="" action="ppaction://noaction"/>
          </p:cNvPr>
          <p:cNvSpPr txBox="1"/>
          <p:nvPr/>
        </p:nvSpPr>
        <p:spPr>
          <a:xfrm>
            <a:off x="237011" y="1193044"/>
            <a:ext cx="4515742" cy="20612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 chức  Con người</a:t>
            </a:r>
            <a:endParaRPr lang="en-US" sz="160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 tham quan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- 6 Nhân viên bán hàng, mỗi cửa hàng 2 nhân viên, mỗi nhân viên phụ trách 2 nhóm hàng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- 6 Nhân viên giao hàng, mỗi cửa hàng 2 nhân viên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- 3 Quản lý, mỗi cửa hàng 1 quản lý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ounded Rectangle 68">
            <a:hlinkClick r:id="rId1" action="ppaction://hlinksldjump"/>
          </p:cNvPr>
          <p:cNvSpPr/>
          <p:nvPr/>
        </p:nvSpPr>
        <p:spPr>
          <a:xfrm>
            <a:off x="3623507" y="175530"/>
            <a:ext cx="3429946" cy="812346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FF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Cửa hàng Laptop Phong Vũ – Laptop_Phong_Vu </a:t>
            </a:r>
            <a:br>
              <a:rPr lang="en-US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Tổ chức </a:t>
            </a:r>
            <a:endParaRPr lang="vi-VN" sz="20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10837" y="5688873"/>
            <a:ext cx="3273554" cy="365125"/>
          </a:xfrm>
        </p:spPr>
        <p:txBody>
          <a:bodyPr/>
          <a:lstStyle/>
          <a:p>
            <a:pPr>
              <a:defRPr/>
            </a:pPr>
            <a:r>
              <a:rPr lang="vi-VN" sz="16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tiến Huy   Tháng 1/201</a:t>
            </a:r>
            <a:r>
              <a:rPr lang="en-US" sz="16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vi-VN" sz="16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" name="Picture 70">
            <a:hlinkClick r:id="" action="ppaction://noaction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101" y="5622086"/>
            <a:ext cx="562698" cy="453082"/>
          </a:xfrm>
          <a:prstGeom prst="rect">
            <a:avLst/>
          </a:prstGeom>
        </p:spPr>
      </p:pic>
      <p:sp>
        <p:nvSpPr>
          <p:cNvPr id="31" name="TextBox 30">
            <a:hlinkClick r:id="" action="ppaction://noaction"/>
          </p:cNvPr>
          <p:cNvSpPr txBox="1"/>
          <p:nvPr/>
        </p:nvSpPr>
        <p:spPr>
          <a:xfrm>
            <a:off x="237011" y="4493736"/>
            <a:ext cx="3962849" cy="132207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loại/Phân nhóm </a:t>
            </a:r>
            <a:br>
              <a:rPr lang="en-US" sz="16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- 4 nhóm hàng: Mac, HP, Dell, Asus</a:t>
            </a:r>
            <a:endParaRPr lang="en-US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- 3 Cửa hàng</a:t>
            </a:r>
            <a:endParaRPr lang="en-US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hlinkClick r:id="" action="ppaction://noaction"/>
          </p:cNvPr>
          <p:cNvSpPr txBox="1"/>
          <p:nvPr/>
        </p:nvSpPr>
        <p:spPr>
          <a:xfrm>
            <a:off x="7396267" y="1326314"/>
            <a:ext cx="3225659" cy="18148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 định/Công thức tính </a:t>
            </a:r>
            <a:br>
              <a:rPr lang="en-US" sz="16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 Tiền = Đơn giá x Số lượng ( + Phí giao hàng 11,000đ nếu có)</a:t>
            </a:r>
            <a:endParaRPr lang="en-US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* Miễn phí giao hàng nếu đơn hàng trên 500,000đ</a:t>
            </a:r>
            <a:endParaRPr lang="en-US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hlinkClick r:id="" action="ppaction://noaction"/>
          </p:cNvPr>
          <p:cNvSpPr txBox="1"/>
          <p:nvPr/>
        </p:nvSpPr>
        <p:spPr>
          <a:xfrm>
            <a:off x="4864735" y="2752725"/>
            <a:ext cx="6950710" cy="3538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 mẩu </a:t>
            </a:r>
            <a:br>
              <a:rPr lang="en-US" sz="16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980940" y="3254375"/>
            <a:ext cx="3209925" cy="286131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/>
              <a:t>Phiếu đặt</a:t>
            </a:r>
            <a:endParaRPr lang="en-US"/>
          </a:p>
          <a:p>
            <a:r>
              <a:rPr lang="en-US"/>
              <a:t>Họ tên: ...  Điện thoại:....</a:t>
            </a:r>
            <a:endParaRPr lang="en-US"/>
          </a:p>
          <a:p>
            <a:r>
              <a:rPr lang="en-US"/>
              <a:t>Địa chỉ:.... Email:....</a:t>
            </a:r>
            <a:endParaRPr lang="en-US"/>
          </a:p>
          <a:p>
            <a:r>
              <a:rPr lang="en-US"/>
              <a:t>Ngày đặt.... Ngày giao:....</a:t>
            </a:r>
            <a:endParaRPr lang="en-US"/>
          </a:p>
          <a:p>
            <a:r>
              <a:rPr lang="en-US"/>
              <a:t>Mặt hàng Sốlượng Đơn giá Tiền</a:t>
            </a:r>
            <a:endParaRPr lang="en-US"/>
          </a:p>
          <a:p>
            <a:r>
              <a:rPr lang="en-US"/>
              <a:t>....</a:t>
            </a:r>
            <a:endParaRPr lang="en-US"/>
          </a:p>
          <a:p>
            <a:r>
              <a:rPr lang="en-US"/>
              <a:t>....</a:t>
            </a:r>
            <a:endParaRPr lang="en-US"/>
          </a:p>
          <a:p>
            <a:pPr algn="r"/>
            <a:r>
              <a:rPr lang="en-US"/>
              <a:t>Tổng tiền:....</a:t>
            </a:r>
            <a:endParaRPr lang="en-US"/>
          </a:p>
          <a:p>
            <a:pPr algn="r"/>
            <a:r>
              <a:rPr lang="en-US"/>
              <a:t>Họ tên Quản lý:...</a:t>
            </a:r>
            <a:endParaRPr lang="en-US"/>
          </a:p>
          <a:p>
            <a:pPr algn="r"/>
            <a:r>
              <a:rPr lang="en-US"/>
              <a:t>Họ tên NV giao hàng:...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190865" y="3254375"/>
            <a:ext cx="3209925" cy="258445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/>
              <a:t>Phiếu bán</a:t>
            </a:r>
            <a:endParaRPr lang="en-US"/>
          </a:p>
          <a:p>
            <a:r>
              <a:rPr lang="en-US"/>
              <a:t>Họ tên: ...  Điện thoại:....</a:t>
            </a:r>
            <a:endParaRPr lang="en-US"/>
          </a:p>
          <a:p>
            <a:r>
              <a:rPr lang="en-US"/>
              <a:t>Địa chỉ:.... Email:....</a:t>
            </a:r>
            <a:endParaRPr lang="en-US"/>
          </a:p>
          <a:p>
            <a:r>
              <a:rPr lang="en-US"/>
              <a:t>Mặt hàng Sốlượng Đơn giá Tiền</a:t>
            </a:r>
            <a:endParaRPr lang="en-US"/>
          </a:p>
          <a:p>
            <a:r>
              <a:rPr lang="en-US"/>
              <a:t>....</a:t>
            </a:r>
            <a:endParaRPr lang="en-US"/>
          </a:p>
          <a:p>
            <a:r>
              <a:rPr lang="en-US"/>
              <a:t>....</a:t>
            </a:r>
            <a:endParaRPr lang="en-US"/>
          </a:p>
          <a:p>
            <a:pPr algn="r"/>
            <a:r>
              <a:rPr lang="en-US"/>
              <a:t>Tổng tiền:....</a:t>
            </a:r>
            <a:endParaRPr lang="en-US"/>
          </a:p>
          <a:p>
            <a:pPr algn="r"/>
            <a:r>
              <a:rPr lang="en-US"/>
              <a:t>Ngày:...</a:t>
            </a:r>
            <a:endParaRPr lang="en-US"/>
          </a:p>
          <a:p>
            <a:pPr algn="r"/>
            <a:r>
              <a:rPr lang="en-US"/>
              <a:t>Họ tên NV bán hàng:...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hlinkClick r:id="" action="ppaction://noaction"/>
          </p:cNvPr>
          <p:cNvSpPr txBox="1"/>
          <p:nvPr/>
        </p:nvSpPr>
        <p:spPr>
          <a:xfrm>
            <a:off x="268907" y="1203204"/>
            <a:ext cx="5047371" cy="18148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 tham quan</a:t>
            </a:r>
            <a:endParaRPr lang="en-US" sz="160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Xem Hãng, đơn giá, hình, chi tiết kỹ thuật (CPU, Ram, HDD/SSD, Màn hình, Trọng lượng,Bảo hành)</a:t>
            </a:r>
            <a:endParaRPr lang="en-US" sz="16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 cứu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Đặt hàng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ounded Rectangle 68">
            <a:hlinkClick r:id="rId1" action="ppaction://hlinksldjump"/>
          </p:cNvPr>
          <p:cNvSpPr/>
          <p:nvPr/>
        </p:nvSpPr>
        <p:spPr>
          <a:xfrm>
            <a:off x="3623507" y="175530"/>
            <a:ext cx="3429946" cy="812346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FF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Cửa hàng Laptop Phong Vũ – Laptop_Phong_Vu </a:t>
            </a:r>
            <a:r>
              <a:rPr lang="en-US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 tiết Yêu cầu Chức năng </a:t>
            </a:r>
            <a:endParaRPr lang="vi-VN" sz="20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10837" y="5688873"/>
            <a:ext cx="3273554" cy="365125"/>
          </a:xfrm>
        </p:spPr>
        <p:txBody>
          <a:bodyPr/>
          <a:lstStyle/>
          <a:p>
            <a:pPr>
              <a:defRPr/>
            </a:pPr>
            <a:r>
              <a:rPr lang="vi-VN" sz="16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tiến Huy   Tháng 1/201</a:t>
            </a:r>
            <a:r>
              <a:rPr lang="en-US" sz="16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vi-VN" sz="16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" name="Picture 70">
            <a:hlinkClick r:id="" action="ppaction://noaction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101" y="5622086"/>
            <a:ext cx="562698" cy="453082"/>
          </a:xfrm>
          <a:prstGeom prst="rect">
            <a:avLst/>
          </a:prstGeom>
        </p:spPr>
      </p:pic>
      <p:sp>
        <p:nvSpPr>
          <p:cNvPr id="10" name="TextBox 9">
            <a:hlinkClick r:id="" action="ppaction://noaction"/>
          </p:cNvPr>
          <p:cNvSpPr txBox="1"/>
          <p:nvPr/>
        </p:nvSpPr>
        <p:spPr>
          <a:xfrm>
            <a:off x="268906" y="2763347"/>
            <a:ext cx="5047371" cy="329184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</a:t>
            </a:r>
            <a:endParaRPr lang="en-US" sz="160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+Nhân viên Bán hàng</a:t>
            </a:r>
            <a:br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Xem Hãng, đơn giá, hình, chi tiết kỹ thuật (CPU, Ram, HDD/SSD, Màn hình, Trọng lượng,Bảo hành)</a:t>
            </a:r>
            <a:endParaRPr lang="en-US" sz="16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Tra cứu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Bán hàng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sz="160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+Nhân viên giao hàng</a:t>
            </a:r>
            <a:endParaRPr lang="en-US" sz="16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Xem Phiếu đặt của  hàng cần giao.</a:t>
            </a:r>
            <a:endParaRPr lang="en-US" sz="16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Giao hàng</a:t>
            </a:r>
            <a:endParaRPr lang="en-US" sz="16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Xử lý sau khi giao hàng và thanh toán thành công</a:t>
            </a:r>
            <a:r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hlinkClick r:id="" action="ppaction://noaction"/>
          </p:cNvPr>
          <p:cNvSpPr txBox="1"/>
          <p:nvPr/>
        </p:nvSpPr>
        <p:spPr>
          <a:xfrm>
            <a:off x="5897074" y="1203204"/>
            <a:ext cx="5047371" cy="27997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</a:t>
            </a:r>
            <a:b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Xem Hãng, đơn giá, hình, chi tiết kỹ thuật (CPU, Ram, HDD/SSD, Màn hình, Trọng lượng,Bảo hành)</a:t>
            </a:r>
            <a:endParaRPr lang="en-US" sz="16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Thay đổi đơn giá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Xem Phiếu đặt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Phân công cho nhân viên giao hàng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1492</Words>
  <Application>WPS Presentation</Application>
  <PresentationFormat>Widescreen</PresentationFormat>
  <Paragraphs>89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 Light</vt:lpstr>
      <vt:lpstr>Segoe Print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Giang day Huy</dc:creator>
  <cp:lastModifiedBy>HP</cp:lastModifiedBy>
  <cp:revision>111</cp:revision>
  <dcterms:created xsi:type="dcterms:W3CDTF">2017-09-30T02:21:00Z</dcterms:created>
  <dcterms:modified xsi:type="dcterms:W3CDTF">2018-02-03T17:03:06Z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1033-10.2.0.5996</vt:lpwstr>
  </property>
</Properties>
</file>