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93" r:id="rId3"/>
    <p:sldId id="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17F"/>
    <a:srgbClr val="06068A"/>
    <a:srgbClr val="513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6B815-3999-499D-80CF-2EC02897F6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3E14-C304-42FB-937A-51A7CC2C63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3E3B-2D41-45B5-8308-A22CC26B13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E8E-E1C9-425A-8622-E178101C66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FD58-BFC4-4D8C-8B65-98128402B8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577A-C555-4047-8599-27F8672B5A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2BB8-5967-4A73-A6F4-4383ECD464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B2ED-5E4D-4394-AE56-A0A91AFA2E7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2D0-6C61-4355-803A-D77B2B2155D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CDC5-5117-42E9-82C7-95D82324F9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332C-0CAA-40C4-A1E0-D91EB938B5D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B4D-C069-48F1-B2DD-8A8F89BDA71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29D8-8095-4B56-B282-8FDA4C5DCFF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18C2-D0C8-4837-89F4-FB5823145B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tiến Huy   Tháng 10/2017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3E4-0CA8-4285-94DC-B5457A2A1D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4075289" y="98606"/>
            <a:ext cx="7213600" cy="18148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</a:t>
            </a:r>
            <a:b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Laptop Phong Vũ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 kinh doanh bán Laptop với 3 cửa hàng và các thông tin cần quản lý bao gồm : Tên, Đơn giá Bán, Đơn giá Nhập, Hình.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138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Mỗi cửa hàng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Nhân viên, 1 nhân viên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 trách bán 2 Nhóm laptop  Hp(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Dell(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Asus.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còn lại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phụ trách bán 2 Nhóm laptop Apple(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,Levôn (</a:t>
            </a:r>
            <a:r>
              <a:rPr lang="en-US" sz="14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Acer, 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Nhập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Nhân viên Giao hàng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mỗi cửa hàng có 1 nhân viên, 3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Bán hàng, 3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Giao hàng, mỗi cửa hàng có 1 quản lý  </a:t>
            </a:r>
            <a:endParaRPr lang="en-US" sz="14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246379" y="1911415"/>
            <a:ext cx="7892909" cy="4184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 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 tham quan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Laptop(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Tên, Đơn giá Bán, nhóm laptop,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 thái còn hàng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Đặt hàng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 viên Giao hàng </a:t>
            </a: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được phân công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Cập nhập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tình trạng laptop đã giao.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Nhập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 viên Bán hàng 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smtClean="0">
                <a:solidFill>
                  <a:srgbClr val="21117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 tiết kỹ thuật (CPU, Ram, HDD/SSD, Màn hình, Tính năng, màu sắc, Card onboard, Card ngoài, hệ điều hành, Trọng lượng,Bảo hành)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sz="1400" u="sng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 mình   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theo Phiếu Bán </a:t>
            </a:r>
            <a:b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 Giao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en-US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công nhân viên giao hàng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 phiếu đặt</a:t>
            </a:r>
            <a:b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 Bán hàng </a:t>
            </a:r>
            <a:r>
              <a:rPr lang="en-US" sz="1400" b="1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  Đơn giá Bán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(Tên,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Tồn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hàng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Họ tên , </a:t>
            </a:r>
            <a:r>
              <a:rPr lang="en-US" sz="1400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thu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 nhật </a:t>
            </a:r>
            <a:r>
              <a:rPr lang="en-US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 Bán </a:t>
            </a:r>
            <a:r>
              <a: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Laptop, nhân viên bán hàng</a:t>
            </a:r>
            <a:endParaRPr lang="en-US" sz="1400" b="1" smtClean="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246379" y="330214"/>
            <a:ext cx="3727310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ty Laptop Phong Vũ</a:t>
            </a:r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Laptop_Phong_Vu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và  Tóm tắt Yêu cầu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hlinkClick r:id="" action="ppaction://noaction"/>
          </p:cNvPr>
          <p:cNvSpPr txBox="1"/>
          <p:nvPr/>
        </p:nvSpPr>
        <p:spPr>
          <a:xfrm>
            <a:off x="8312042" y="1913530"/>
            <a:ext cx="2799965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ym typeface="+mn-ea"/>
              </a:rPr>
              <a:t>Phiếu bán</a:t>
            </a:r>
            <a:endParaRPr lang="en-US" sz="1400" b="1"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Họ tên: ...  Điện thoại:....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Địa chỉ:.... Email:....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Mặt hàng Sốlượng Đơn giá Tiền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ym typeface="+mn-ea"/>
              </a:rPr>
              <a:t>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Tổng tiền:....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Ngày:...</a:t>
            </a:r>
            <a:endParaRPr lang="en-US" sz="1400"/>
          </a:p>
          <a:p>
            <a:pPr algn="r"/>
            <a:r>
              <a:rPr lang="en-US" sz="1400">
                <a:sym typeface="+mn-ea"/>
              </a:rPr>
              <a:t>Họ tên NV bán hàng:...</a:t>
            </a:r>
            <a:endParaRPr lang="en-US" sz="14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hlinkClick r:id="" action="ppaction://noaction"/>
          </p:cNvPr>
          <p:cNvSpPr txBox="1"/>
          <p:nvPr/>
        </p:nvSpPr>
        <p:spPr>
          <a:xfrm>
            <a:off x="8326051" y="5959119"/>
            <a:ext cx="2785956" cy="1568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Phiếu Nhập </a:t>
            </a:r>
            <a:endParaRPr lang="en-US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ym typeface="+mn-ea"/>
              </a:rPr>
              <a:t>Mặt hàng 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  Đơn giá   Tiền </a:t>
            </a:r>
            <a:b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>
                <a:sym typeface="+mn-ea"/>
              </a:rPr>
              <a:t>Tổng tiền:....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Ngày:...</a:t>
            </a:r>
            <a:endParaRPr lang="en-US" sz="1200"/>
          </a:p>
          <a:p>
            <a:pPr algn="r"/>
            <a:r>
              <a:rPr lang="en-US" sz="1200">
                <a:sym typeface="+mn-ea"/>
              </a:rPr>
              <a:t>Họ tên NV nhập hàng:...</a:t>
            </a: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12150" y="3943350"/>
            <a:ext cx="3209925" cy="1938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sz="1200" b="1"/>
              <a:t>Phiếu đặt</a:t>
            </a:r>
            <a:endParaRPr lang="en-US" sz="1200" b="1"/>
          </a:p>
          <a:p>
            <a:r>
              <a:rPr lang="en-US" sz="1200"/>
              <a:t>Họ tên: ...  Điện thoại:....</a:t>
            </a:r>
            <a:endParaRPr lang="en-US" sz="1200"/>
          </a:p>
          <a:p>
            <a:r>
              <a:rPr lang="en-US" sz="1200"/>
              <a:t>Địa chỉ:.... Email:....</a:t>
            </a:r>
            <a:endParaRPr lang="en-US" sz="1200"/>
          </a:p>
          <a:p>
            <a:r>
              <a:rPr lang="en-US" sz="1200"/>
              <a:t>Ngày đặt.... Ngày giao:....</a:t>
            </a:r>
            <a:endParaRPr lang="en-US" sz="1200"/>
          </a:p>
          <a:p>
            <a:r>
              <a:rPr lang="en-US" sz="1200"/>
              <a:t>Mặt hàng Sốlượng Đơn giá Tiền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r>
              <a:rPr lang="en-US" sz="1200"/>
              <a:t>....</a:t>
            </a:r>
            <a:endParaRPr lang="en-US" sz="1200"/>
          </a:p>
          <a:p>
            <a:pPr algn="r"/>
            <a:r>
              <a:rPr lang="en-US" sz="1200"/>
              <a:t>Tổng tiền:....</a:t>
            </a:r>
            <a:endParaRPr lang="en-US" sz="1200"/>
          </a:p>
          <a:p>
            <a:pPr algn="r"/>
            <a:r>
              <a:rPr lang="en-US" sz="1200"/>
              <a:t>Họ tên Quản lý:...</a:t>
            </a:r>
            <a:endParaRPr lang="en-US" sz="1200"/>
          </a:p>
          <a:p>
            <a:pPr algn="r"/>
            <a:r>
              <a:rPr lang="en-US" sz="1200"/>
              <a:t>Họ tên NV giao hàng:...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5123649" y="189181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Tivi 1 </a:t>
            </a:r>
            <a:r>
              <a:rPr lang="en-US" sz="16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Tivi_1)</a:t>
            </a:r>
            <a:endParaRPr lang="en-US" sz="160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Đối tượng xử lý của Dịch vụ  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61897" y="1182784"/>
            <a:ext cx="6623703" cy="2361927"/>
            <a:chOff x="5239516" y="917224"/>
            <a:chExt cx="6488196" cy="1862830"/>
          </a:xfrm>
        </p:grpSpPr>
        <p:sp>
          <p:nvSpPr>
            <p:cNvPr id="10" name="Cube 9">
              <a:hlinkClick r:id="" action="ppaction://noaction"/>
            </p:cNvPr>
            <p:cNvSpPr/>
            <p:nvPr/>
          </p:nvSpPr>
          <p:spPr>
            <a:xfrm>
              <a:off x="5239516" y="1569049"/>
              <a:ext cx="4569897" cy="1019474"/>
            </a:xfrm>
            <a:prstGeom prst="cube">
              <a:avLst>
                <a:gd name="adj" fmla="val 15836"/>
              </a:avLst>
            </a:prstGeom>
            <a:solidFill>
              <a:schemeClr val="bg1"/>
            </a:solidFill>
            <a:ln w="63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3200" b="1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73745" y="1813130"/>
              <a:ext cx="1727198" cy="53679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Lệnh </a:t>
              </a:r>
              <a: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(3B)</a:t>
              </a:r>
              <a:br>
                <a:rPr lang="en-US" sz="1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i="1" u="sng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hlinkClick r:id="" action="ppaction://noaction"/>
            </p:cNvPr>
            <p:cNvSpPr txBox="1"/>
            <p:nvPr/>
          </p:nvSpPr>
          <p:spPr>
            <a:xfrm>
              <a:off x="5345805" y="1808440"/>
              <a:ext cx="2307265" cy="58145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00206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Du_lieu</a:t>
              </a:r>
              <a:b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Cong_ty</a:t>
              </a:r>
              <a:br>
                <a:rPr lang="en-US" sz="14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Danh_sach_Laptop </a:t>
              </a:r>
              <a:endParaRPr lang="en-US" sz="14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9526478" y="1979292"/>
              <a:ext cx="2201234" cy="800762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hlinkClick r:id="" action="ppaction://noaction"/>
            </p:cNvPr>
            <p:cNvSpPr txBox="1"/>
            <p:nvPr/>
          </p:nvSpPr>
          <p:spPr>
            <a:xfrm>
              <a:off x="9646790" y="2230985"/>
              <a:ext cx="20809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Dữ liệu Lưu </a:t>
              </a:r>
              <a:r>
                <a:rPr lang="en-US" sz="1600" smtClean="0">
                  <a:latin typeface="Arial" panose="020B0604020202020204" pitchFamily="34" charset="0"/>
                  <a:cs typeface="Arial" panose="020B0604020202020204" pitchFamily="34" charset="0"/>
                </a:rPr>
                <a:t>trữ </a:t>
              </a:r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US" sz="1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93"/>
            <p:cNvGrpSpPr/>
            <p:nvPr/>
          </p:nvGrpSpPr>
          <p:grpSpPr bwMode="auto">
            <a:xfrm>
              <a:off x="7035381" y="917224"/>
              <a:ext cx="274233" cy="38359"/>
              <a:chOff x="4779699" y="714355"/>
              <a:chExt cx="300064" cy="71440"/>
            </a:xfrm>
            <a:solidFill>
              <a:srgbClr val="0070C0"/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4779699" y="714355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05149" y="714358"/>
                <a:ext cx="74614" cy="71437"/>
              </a:xfrm>
              <a:prstGeom prst="ellipse">
                <a:avLst/>
              </a:prstGeom>
              <a:grpFill/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vi-V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5">
              <a:hlinkClick r:id="" action="ppaction://noaction"/>
            </p:cNvPr>
            <p:cNvSpPr txBox="1"/>
            <p:nvPr/>
          </p:nvSpPr>
          <p:spPr>
            <a:xfrm>
              <a:off x="5846683" y="1327541"/>
              <a:ext cx="2708891" cy="267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Dịch vụ Giao tiếp </a:t>
              </a:r>
              <a:r>
                <a:rPr lang="en-US" sz="1600" b="1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(1 )</a:t>
              </a:r>
              <a:endParaRPr lang="en-US" sz="1600" b="1" i="1" u="sng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3937" y="189045"/>
            <a:ext cx="4107738" cy="6522819"/>
            <a:chOff x="620563" y="2333151"/>
            <a:chExt cx="1767100" cy="6522819"/>
          </a:xfrm>
        </p:grpSpPr>
        <p:sp>
          <p:nvSpPr>
            <p:cNvPr id="26" name="TextBox 25"/>
            <p:cNvSpPr txBox="1"/>
            <p:nvPr/>
          </p:nvSpPr>
          <p:spPr>
            <a:xfrm>
              <a:off x="620563" y="233315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XL_CONG_TY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63" y="2670435"/>
              <a:ext cx="1767100" cy="6185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Danh_sach_Mau_sac: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Mau_sac:Ma_so,Ten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Danh_sach_Tinh_nang: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Tinh_nang:Ma_so,Ten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Danh_sach_CPU_Series: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CPU_Series:Ma_so,Ten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Danh_sach_Card_Man_hinh_Ngoai: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Card_Man_hinh_Ngoai:Ma_so,Ten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Danh_sach_Chuan_Man_hinh: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Chuan_Man_hinh:Ma_so,Ten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Danh_sach_Kich_thuoc_Man_hinh: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Kich_thuoc_Man_hinh:Ma_so,Ten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Danh_sach_Dung_luong_Ram: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Dung_luong_Ram:Ma_so,Ten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Danh_sach_HDD: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HDD:Ma_so,Ten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Danh_sach_SDD: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SSD:Ma_so,Ten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Danh_sach_Cua_hang: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Danh_sach_Nhan_vien: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* </a:t>
              </a:r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Danh_sach_Nhom_Lap_top: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 * Nhom_Lap_top:Ma_so,Ten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Quan_ly: 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Nhom_Quan_ly:Ma_so,Ten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Cua_hang:Ma_so,Ten, Dia_chi, So_dien_thoai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1683" y="3452502"/>
            <a:ext cx="5173080" cy="4861659"/>
            <a:chOff x="903567" y="2937671"/>
            <a:chExt cx="1767100" cy="4861659"/>
          </a:xfrm>
        </p:grpSpPr>
        <p:sp>
          <p:nvSpPr>
            <p:cNvPr id="29" name="TextBox 28"/>
            <p:cNvSpPr txBox="1"/>
            <p:nvPr/>
          </p:nvSpPr>
          <p:spPr>
            <a:xfrm>
              <a:off x="903567" y="2937671"/>
              <a:ext cx="1767100" cy="337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XL_LAPTOP 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3567" y="3276225"/>
              <a:ext cx="1767100" cy="4523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Ma_so,Ten,Don_gia_Ban,,Don_gia_Nhap,CPU,Loai_Ram,Card_Man_hinh_Onboard,He_dieu_hanh,Trong_luong,Bao_hanh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Nhom_Lap_top:Ma_so,Ten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Tinh_nang:Ma_so,Ten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CPU_Series:Ma_so,Ten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Chuan_Man_hinh:Ma_so,Ten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Mau_sac:Ma_so,Ten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Kich_thuoc_Man_hinh:Ma_so,Ten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Dung_luong_Ram:Ma_so,Ten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Card_Man_hinh_Ngoai:Ma_so,Ten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HDD:Ma_so,Ten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SSD:Ma_so,Ten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Danh_sach_Dat_hang: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Dat_hang : Ngay_Dat,Ngay_Phan_cong,Ngay_Thanh_toan,Ngay_Huy,So_luong,Don_gia,Tien,Cua_hang,Trang_thai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      Khach_hang: Ho_ten,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Danh_sach_Ban_hang: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Ban_hang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Nhan_vien :Ma_so,Ho_ten,Ten_Dang_nhap,Mat_khau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Nhom_Nhan_vien:Ma_so,Ten</a:t>
              </a:r>
              <a:endParaRPr lang="en-US" sz="12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/>
              <a:r>
                <a:rPr lang="en-US" sz="1200" smtClean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         Cua_hang:Ma_so,Ten, Dia_chi, So_dien_thoai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Danh_sach_Nhap hang: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          * Nhap_hang : Ngay,So_luong,Don_gia,Tien</a:t>
              </a:r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4462</Words>
  <Application>WPS Presentation</Application>
  <PresentationFormat>Widescreen</PresentationFormat>
  <Paragraphs>111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day Huy</dc:creator>
  <cp:lastModifiedBy>HP</cp:lastModifiedBy>
  <cp:revision>178</cp:revision>
  <dcterms:created xsi:type="dcterms:W3CDTF">2017-09-30T02:21:00Z</dcterms:created>
  <dcterms:modified xsi:type="dcterms:W3CDTF">2018-03-03T14:52:33Z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