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93" r:id="rId3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17F"/>
    <a:srgbClr val="06068A"/>
    <a:srgbClr val="513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4075289" y="98606"/>
            <a:ext cx="7213600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</a:t>
            </a:r>
            <a:b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Laptop Phong Vũ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 kinh doanh bán Laptop với 3 cửa hàng và các thông tin cần quản lý bao gồm : Tên, Đơn giá Bán, Đơn giá Nhập, Hình.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Mỗi cửa hàng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Nhân viên, 1 nhân viên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trách bán 2 Nhóm laptop  Hp(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Dell(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Asus.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còn lại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phụ trách bán 2 Nhóm laptop Apple(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,Levôn 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Acer, 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Nhập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Nhân viên Giao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mỗi cửa hàng có 1 nhân viên, 3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Bán hàng, 3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Giao hàng, mỗi cửa hàng có 1 quản lý  </a:t>
            </a:r>
            <a:endParaRPr lang="en-US" sz="14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246379" y="1911415"/>
            <a:ext cx="7892909" cy="4184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Laptop(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Đơn giá Bán, nhóm laptop,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 thái còn hàng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hàng</a:t>
            </a:r>
            <a:endParaRPr lang="en-US" sz="14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 viên Giao hàng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được phân công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Cập nhập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tình trạng laptop đã giao.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Nhập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 mình  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Bán 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 Giao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công nhân viên giao hàng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 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Bán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hàng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Họ tên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 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Laptop, nhân viên bán hàng</a:t>
            </a:r>
            <a:endParaRPr lang="en-US" sz="1400" b="1" smtClean="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246379" y="330214"/>
            <a:ext cx="3727310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và  Tóm tắt Yêu cầu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8312042" y="1913530"/>
            <a:ext cx="2799965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ym typeface="+mn-ea"/>
              </a:rPr>
              <a:t>Phiếu bán</a:t>
            </a:r>
            <a:endParaRPr lang="en-US" sz="1400" b="1"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Họ tên: ...  Điện thoại:....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Địa chỉ:.... Email:....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Mặt hàng Sốlượng Đơn giá Tiền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Tổng tiền:....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Ngày:...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Họ tên NV bán hàng:...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8326051" y="5959119"/>
            <a:ext cx="2785956" cy="1568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Phiếu Nhập </a:t>
            </a:r>
            <a:endParaRPr lang="en-US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ym typeface="+mn-ea"/>
              </a:rPr>
              <a:t>Mặt hàng 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  Đơn giá   Tiền </a:t>
            </a:r>
            <a:b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>
                <a:sym typeface="+mn-ea"/>
              </a:rPr>
              <a:t>Tổng tiền:....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Ngày:...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Họ tên NV nhập hàng:...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12150" y="3943350"/>
            <a:ext cx="3209925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Phiếu đặt</a:t>
            </a:r>
            <a:endParaRPr lang="en-US" sz="1200" b="1"/>
          </a:p>
          <a:p>
            <a:r>
              <a:rPr lang="en-US" sz="1200"/>
              <a:t>Họ tên: ...  Điện thoại:....</a:t>
            </a:r>
            <a:endParaRPr lang="en-US" sz="1200"/>
          </a:p>
          <a:p>
            <a:r>
              <a:rPr lang="en-US" sz="1200"/>
              <a:t>Địa chỉ:.... Email:....</a:t>
            </a:r>
            <a:endParaRPr lang="en-US" sz="1200"/>
          </a:p>
          <a:p>
            <a:r>
              <a:rPr lang="en-US" sz="1200"/>
              <a:t>Ngày đặt.... Ngày giao:....</a:t>
            </a:r>
            <a:endParaRPr lang="en-US" sz="1200"/>
          </a:p>
          <a:p>
            <a:r>
              <a:rPr lang="en-US" sz="1200"/>
              <a:t>Mặt hàng Sốlượng Đơn giá Tiền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pPr algn="r"/>
            <a:r>
              <a:rPr lang="en-US" sz="1200"/>
              <a:t>Tổng tiền:....</a:t>
            </a:r>
            <a:endParaRPr lang="en-US" sz="1200"/>
          </a:p>
          <a:p>
            <a:pPr algn="r"/>
            <a:r>
              <a:rPr lang="en-US" sz="1200"/>
              <a:t>Họ tên Quản lý:...</a:t>
            </a:r>
            <a:endParaRPr lang="en-US" sz="1200"/>
          </a:p>
          <a:p>
            <a:pPr algn="r"/>
            <a:r>
              <a:rPr lang="en-US" sz="1200"/>
              <a:t>Họ tên NV giao hàng:...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123649" y="189181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Dịch vụ 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61897" y="1173259"/>
            <a:ext cx="6623703" cy="2361927"/>
            <a:chOff x="5239516" y="917224"/>
            <a:chExt cx="6488196" cy="1862830"/>
          </a:xfrm>
        </p:grpSpPr>
        <p:sp>
          <p:nvSpPr>
            <p:cNvPr id="10" name="Cube 9">
              <a:hlinkClick r:id="" action="ppaction://noaction"/>
            </p:cNvPr>
            <p:cNvSpPr/>
            <p:nvPr/>
          </p:nvSpPr>
          <p:spPr>
            <a:xfrm>
              <a:off x="5239516" y="1569049"/>
              <a:ext cx="4569897" cy="1019474"/>
            </a:xfrm>
            <a:prstGeom prst="cube">
              <a:avLst>
                <a:gd name="adj" fmla="val 15836"/>
              </a:avLst>
            </a:prstGeom>
            <a:solidFill>
              <a:schemeClr val="bg1"/>
            </a:solidFill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3200" b="1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3745" y="1813130"/>
              <a:ext cx="1727198" cy="53679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Lệnh </a:t>
              </a:r>
              <a: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(3B)</a:t>
              </a:r>
              <a:b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i="1" u="sng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hlinkClick r:id="" action="ppaction://noaction"/>
            </p:cNvPr>
            <p:cNvSpPr txBox="1"/>
            <p:nvPr/>
          </p:nvSpPr>
          <p:spPr>
            <a:xfrm>
              <a:off x="5345805" y="1808440"/>
              <a:ext cx="2307265" cy="58145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206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Du_lieu</a:t>
              </a:r>
              <a:b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Cong_ty</a:t>
              </a:r>
              <a:b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Danh_sach_Laptop </a:t>
              </a:r>
              <a:endPara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9526478" y="1979292"/>
              <a:ext cx="2201234" cy="80076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hlinkClick r:id="" action="ppaction://noaction"/>
            </p:cNvPr>
            <p:cNvSpPr txBox="1"/>
            <p:nvPr/>
          </p:nvSpPr>
          <p:spPr>
            <a:xfrm>
              <a:off x="9646790" y="2230985"/>
              <a:ext cx="20809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Dữ liệu Lưu 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trữ </a:t>
              </a:r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93"/>
            <p:cNvGrpSpPr/>
            <p:nvPr/>
          </p:nvGrpSpPr>
          <p:grpSpPr bwMode="auto">
            <a:xfrm>
              <a:off x="7035381" y="917224"/>
              <a:ext cx="274233" cy="38359"/>
              <a:chOff x="4779699" y="714355"/>
              <a:chExt cx="300064" cy="71440"/>
            </a:xfrm>
            <a:solidFill>
              <a:srgbClr val="0070C0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4779699" y="714355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05149" y="714358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>
              <a:hlinkClick r:id="" action="ppaction://noaction"/>
            </p:cNvPr>
            <p:cNvSpPr txBox="1"/>
            <p:nvPr/>
          </p:nvSpPr>
          <p:spPr>
            <a:xfrm>
              <a:off x="5846683" y="1327541"/>
              <a:ext cx="2708891" cy="267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Dịch vụ Giao tiếp </a:t>
              </a:r>
              <a:r>
                <a:rPr lang="en-US" sz="1600" b="1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(1 )</a:t>
              </a:r>
              <a:endParaRPr lang="en-US" sz="1600" b="1" i="1" u="sng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3937" y="190950"/>
            <a:ext cx="4107738" cy="6522819"/>
            <a:chOff x="620563" y="2333151"/>
            <a:chExt cx="1767100" cy="6522819"/>
          </a:xfrm>
        </p:grpSpPr>
        <p:sp>
          <p:nvSpPr>
            <p:cNvPr id="26" name="TextBox 25"/>
            <p:cNvSpPr txBox="1"/>
            <p:nvPr/>
          </p:nvSpPr>
          <p:spPr>
            <a:xfrm>
              <a:off x="620563" y="233315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63" y="2670435"/>
              <a:ext cx="1767100" cy="6185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Danh_sach_Nhan_vien: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</a:t>
              </a:r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Quan_ly: 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Nhom_Quan_ly:Ma_so,Ten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1683" y="3452502"/>
            <a:ext cx="5173080" cy="4861659"/>
            <a:chOff x="903567" y="2937671"/>
            <a:chExt cx="1767100" cy="4861659"/>
          </a:xfrm>
        </p:grpSpPr>
        <p:sp>
          <p:nvSpPr>
            <p:cNvPr id="29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3567" y="3276225"/>
              <a:ext cx="1767100" cy="4523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Danh_sach_Dat_hang: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Dat_hang : Ngay_Dat,Ngay_Phan_cong,Ngay_Thanh_toan,Ngay_Huy,So_luong,Don_gia,Tien,Cua_hang,Trang_thai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      Khach_hang: Ho_ten,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Danh_sach_Ban_hang: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Ban_hang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Danh_sach_Nhap 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Nhap_hang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479061" y="190982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Phân hệ Khách Tham quan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48132" y="3312120"/>
            <a:ext cx="0" cy="11170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115380" y="1011011"/>
            <a:ext cx="4438510" cy="829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Laptop(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Đơn giá Bán, nhóm laptop, </a:t>
            </a:r>
            <a:r>
              <a:rPr lang="en-US" sz="12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 thái còn hàng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,</a:t>
            </a:r>
            <a:r>
              <a:rPr lang="en-US" sz="12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2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Đặt hàng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1">
            <a:hlinkClick r:id="" action="ppaction://noaction"/>
          </p:cNvPr>
          <p:cNvSpPr txBox="1"/>
          <p:nvPr/>
        </p:nvSpPr>
        <p:spPr>
          <a:xfrm>
            <a:off x="5270406" y="2303253"/>
            <a:ext cx="2355453" cy="737234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Cong_ty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Danh_sach_Laptop 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27" y="11245"/>
            <a:ext cx="4107738" cy="4675604"/>
            <a:chOff x="620563" y="2333151"/>
            <a:chExt cx="1767100" cy="4675604"/>
          </a:xfrm>
        </p:grpSpPr>
        <p:sp>
          <p:nvSpPr>
            <p:cNvPr id="5" name="TextBox 25"/>
            <p:cNvSpPr txBox="1"/>
            <p:nvPr/>
          </p:nvSpPr>
          <p:spPr>
            <a:xfrm>
              <a:off x="620563" y="233315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26"/>
            <p:cNvSpPr txBox="1"/>
            <p:nvPr/>
          </p:nvSpPr>
          <p:spPr>
            <a:xfrm>
              <a:off x="620563" y="2670435"/>
              <a:ext cx="1767100" cy="4338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923" y="4686942"/>
            <a:ext cx="5173080" cy="2830294"/>
            <a:chOff x="903567" y="2937671"/>
            <a:chExt cx="1767100" cy="2830294"/>
          </a:xfrm>
        </p:grpSpPr>
        <p:sp>
          <p:nvSpPr>
            <p:cNvPr id="8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9"/>
            <p:cNvSpPr txBox="1"/>
            <p:nvPr/>
          </p:nvSpPr>
          <p:spPr>
            <a:xfrm>
              <a:off x="903567" y="3276225"/>
              <a:ext cx="1767100" cy="249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u="sng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Số lượng Tồn 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Queens Of The Stone Age - In My Head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479061" y="190982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Nhân viên Nhập hàng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48132" y="3312120"/>
            <a:ext cx="0" cy="11170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115380" y="1011011"/>
            <a:ext cx="4438510" cy="829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Laptop(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Đơn giá Bán, nhóm laptop, </a:t>
            </a:r>
            <a:r>
              <a:rPr lang="en-US" sz="12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 thái còn hàng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,</a:t>
            </a:r>
            <a:r>
              <a:rPr lang="en-US" sz="12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chi tiết kỹ thuật (CPU, Ram, HDD/SSD, Màn hình, Tính năng, màu sắc, Card onboard, Card ngoài, hệ điều hành, Trọng lượng,Bảo hành)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Đặt hàng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1">
            <a:hlinkClick r:id="" action="ppaction://noaction"/>
          </p:cNvPr>
          <p:cNvSpPr txBox="1"/>
          <p:nvPr/>
        </p:nvSpPr>
        <p:spPr>
          <a:xfrm>
            <a:off x="5270406" y="2303253"/>
            <a:ext cx="2355453" cy="737234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Cong_ty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Danh_sach_Laptop 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75" y="1270"/>
            <a:ext cx="4575810" cy="5414738"/>
            <a:chOff x="620563" y="2333151"/>
            <a:chExt cx="1767100" cy="5414831"/>
          </a:xfrm>
        </p:grpSpPr>
        <p:sp>
          <p:nvSpPr>
            <p:cNvPr id="5" name="TextBox 25"/>
            <p:cNvSpPr txBox="1"/>
            <p:nvPr/>
          </p:nvSpPr>
          <p:spPr>
            <a:xfrm>
              <a:off x="620563" y="2333151"/>
              <a:ext cx="1767100" cy="337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26"/>
            <p:cNvSpPr txBox="1"/>
            <p:nvPr/>
          </p:nvSpPr>
          <p:spPr>
            <a:xfrm>
              <a:off x="620563" y="2670435"/>
              <a:ext cx="1767100" cy="507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Danh_sach_Nhan_vien_Nhap_hang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9398" y="4965707"/>
            <a:ext cx="5173080" cy="2830294"/>
            <a:chOff x="903567" y="2937671"/>
            <a:chExt cx="1767100" cy="2830294"/>
          </a:xfrm>
        </p:grpSpPr>
        <p:sp>
          <p:nvSpPr>
            <p:cNvPr id="8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9"/>
            <p:cNvSpPr txBox="1"/>
            <p:nvPr/>
          </p:nvSpPr>
          <p:spPr>
            <a:xfrm>
              <a:off x="903567" y="3276225"/>
              <a:ext cx="1767100" cy="249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u="sng">
                  <a:latin typeface="Arial" panose="020B0604020202020204" pitchFamily="34" charset="0"/>
                  <a:cs typeface="Arial" panose="020B0604020202020204" pitchFamily="34" charset="0"/>
                </a:rPr>
                <a:t>Số lượng Tồn </a:t>
              </a:r>
              <a:endParaRPr lang="en-US" sz="1200" u="sng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Queens Of The Stone Age - In My Head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7729</Words>
  <Application>WPS Presentation</Application>
  <PresentationFormat>Widescreen</PresentationFormat>
  <Paragraphs>231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HP</cp:lastModifiedBy>
  <cp:revision>183</cp:revision>
  <dcterms:created xsi:type="dcterms:W3CDTF">2017-09-30T02:21:00Z</dcterms:created>
  <dcterms:modified xsi:type="dcterms:W3CDTF">2018-03-09T10:46:28Z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