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2232941" y="256387"/>
            <a:ext cx="6074929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Galaxy Cinema </a:t>
            </a:r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 Mã số : 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Galaxy_Cinema</a:t>
            </a:r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sz="16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Phân công  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830070" y="1091565"/>
          <a:ext cx="85324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50"/>
                <a:gridCol w="2574925"/>
                <a:gridCol w="48082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Mssv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Họ tên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Công việc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1688035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Phạm Hoàng Khương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Nhóm trưởng, thiết kế mô hình đối tượng, </a:t>
                      </a:r>
                      <a:r>
                        <a:rPr lang="en-US" sz="1800">
                          <a:sym typeface="+mn-ea"/>
                        </a:rPr>
                        <a:t>bổ sung các phần liên quan phân hệ khách tham quan cho </a:t>
                      </a:r>
                      <a:r>
                        <a:rPr lang="en-US" sz="1800">
                          <a:sym typeface="+mn-ea"/>
                        </a:rPr>
                        <a:t>dịch vụ</a:t>
                      </a:r>
                      <a:r>
                        <a:rPr lang="en-US"/>
                        <a:t>, làm phân hệ khách tham quan (nhân viên bán vé làm thêm), làm hồ sơ </a:t>
                      </a:r>
                      <a:r>
                        <a:rPr lang="en-US" sz="1800">
                          <a:sym typeface="+mn-ea"/>
                        </a:rPr>
                        <a:t>xây dựng giải pháp, phân tích yêu cầu,</a:t>
                      </a:r>
                      <a:r>
                        <a:rPr lang="en-US"/>
                        <a:t> phân tích thiết kế phân hệ khách tham quan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1581218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Nguyễn Đức Hồng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Tạo dữ liệu phim, làm phân hệ nhân viên bán vé, bổ sung các phần liên quan phân hệ nhân viên bán vé cho </a:t>
                      </a:r>
                      <a:r>
                        <a:rPr lang="en-US" sz="1800">
                          <a:sym typeface="+mn-ea"/>
                        </a:rPr>
                        <a:t>dịch vụ</a:t>
                      </a:r>
                      <a:r>
                        <a:rPr lang="en-US"/>
                        <a:t>, </a:t>
                      </a:r>
                      <a:r>
                        <a:rPr lang="en-US" sz="1800">
                          <a:sym typeface="+mn-ea"/>
                        </a:rPr>
                        <a:t>làm hồ sơ phân tích thiết kế phân hệ nhân viên bán vé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1488128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Nguyễn Thị Kim Oanh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làm phân hệ quản lý nhân viên, </a:t>
                      </a:r>
                      <a:r>
                        <a:rPr lang="en-US" sz="1800">
                          <a:sym typeface="+mn-ea"/>
                        </a:rPr>
                        <a:t>bổ sung các phần liên quan phân hệ quản lý nhân viên cho </a:t>
                      </a:r>
                      <a:r>
                        <a:rPr lang="en-US" sz="1800">
                          <a:sym typeface="+mn-ea"/>
                        </a:rPr>
                        <a:t>dịch vụ</a:t>
                      </a:r>
                      <a:r>
                        <a:rPr lang="en-US" sz="1800">
                          <a:sym typeface="+mn-ea"/>
                        </a:rPr>
                        <a:t>, làm hồ sơ phân tích thiết kế phân hệ quản lý nhân viên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1581207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Từ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làm phân hệ quản lý phim, </a:t>
                      </a:r>
                      <a:r>
                        <a:rPr lang="en-US" sz="1800">
                          <a:sym typeface="+mn-ea"/>
                        </a:rPr>
                        <a:t>bổ sung các phần liên quan phân hệ quản lý phim cho </a:t>
                      </a:r>
                      <a:r>
                        <a:rPr lang="en-US" sz="1800">
                          <a:sym typeface="+mn-ea"/>
                        </a:rPr>
                        <a:t>dịch vụ</a:t>
                      </a:r>
                      <a:r>
                        <a:rPr lang="en-US" sz="1800">
                          <a:sym typeface="+mn-ea"/>
                        </a:rPr>
                        <a:t>, làm hồ sơ phân tích thiết kế phân hệ quản lý phim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HP</dc:creator>
  <cp:lastModifiedBy>HP</cp:lastModifiedBy>
  <cp:revision>3</cp:revision>
  <dcterms:created xsi:type="dcterms:W3CDTF">2018-04-03T14:03:00Z</dcterms:created>
  <dcterms:modified xsi:type="dcterms:W3CDTF">2018-04-03T14:17:10Z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