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8" r:id="rId2"/>
    <p:sldId id="310" r:id="rId3"/>
    <p:sldId id="256" r:id="rId4"/>
    <p:sldId id="258" r:id="rId5"/>
    <p:sldId id="257" r:id="rId6"/>
    <p:sldId id="317" r:id="rId7"/>
    <p:sldId id="319" r:id="rId8"/>
    <p:sldId id="315" r:id="rId9"/>
    <p:sldId id="316" r:id="rId10"/>
    <p:sldId id="318" r:id="rId11"/>
    <p:sldId id="320" r:id="rId12"/>
    <p:sldId id="261" r:id="rId13"/>
    <p:sldId id="262" r:id="rId14"/>
    <p:sldId id="321" r:id="rId15"/>
    <p:sldId id="263" r:id="rId16"/>
    <p:sldId id="264" r:id="rId17"/>
    <p:sldId id="265" r:id="rId18"/>
    <p:sldId id="266" r:id="rId19"/>
    <p:sldId id="267" r:id="rId20"/>
    <p:sldId id="322" r:id="rId21"/>
    <p:sldId id="323" r:id="rId22"/>
    <p:sldId id="268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6068A"/>
    <a:srgbClr val="5138E4"/>
    <a:srgbClr val="211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4660"/>
  </p:normalViewPr>
  <p:slideViewPr>
    <p:cSldViewPr snapToGrid="0">
      <p:cViewPr>
        <p:scale>
          <a:sx n="66" d="100"/>
          <a:sy n="66" d="100"/>
        </p:scale>
        <p:origin x="106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6B815-3999-499D-80CF-2EC02897F6EF}" type="datetimeFigureOut">
              <a:rPr lang="en-US" smtClean="0"/>
              <a:t>02/04/2018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3E14-C304-42FB-937A-51A7CC2C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pPr/>
              <a:t>1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pPr/>
              <a:t>2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9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3E3B-2D41-45B5-8308-A22CC26B131A}" type="datetime1">
              <a:rPr lang="en-US" smtClean="0"/>
              <a:t>02/04/2018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4E8E-E1C9-425A-8622-E178101C66C3}" type="datetime1">
              <a:rPr lang="en-US" smtClean="0"/>
              <a:t>02/04/2018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FD58-BFC4-4D8C-8B65-98128402B886}" type="datetime1">
              <a:rPr lang="en-US" smtClean="0"/>
              <a:t>02/04/2018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577A-C555-4047-8599-27F8672B5A9B}" type="datetime1">
              <a:rPr lang="en-US" smtClean="0"/>
              <a:t>02/04/2018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2BB8-5967-4A73-A6F4-4383ECD464AA}" type="datetime1">
              <a:rPr lang="en-US" smtClean="0"/>
              <a:t>02/04/2018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B2ED-5E4D-4394-AE56-A0A91AFA2E75}" type="datetime1">
              <a:rPr lang="en-US" smtClean="0"/>
              <a:t>02/04/2018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32D0-6C61-4355-803A-D77B2B2155DD}" type="datetime1">
              <a:rPr lang="en-US" smtClean="0"/>
              <a:t>02/04/2018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CDC5-5117-42E9-82C7-95D82324F93E}" type="datetime1">
              <a:rPr lang="en-US" smtClean="0"/>
              <a:t>02/04/2018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32C-0CAA-40C4-A1E0-D91EB938B5D9}" type="datetime1">
              <a:rPr lang="en-US" smtClean="0"/>
              <a:t>02/04/2018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B4D-C069-48F1-B2DD-8A8F89BDA716}" type="datetime1">
              <a:rPr lang="en-US" smtClean="0"/>
              <a:t>02/04/2018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29D8-8095-4B56-B282-8FDA4C5DCFFC}" type="datetime1">
              <a:rPr lang="en-US" smtClean="0"/>
              <a:t>02/04/2018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18C2-D0C8-4837-89F4-FB5823145B08}" type="datetime1">
              <a:rPr lang="en-US" smtClean="0"/>
              <a:t>02/04/2018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Nguyễn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  </a:t>
            </a:r>
            <a:r>
              <a:rPr lang="en-US" dirty="0" err="1"/>
              <a:t>Tháng</a:t>
            </a:r>
            <a:r>
              <a:rPr lang="en-US" dirty="0"/>
              <a:t> 10/2017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3E4-0CA8-4285-94DC-B5457A2A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20C94-33F6-48F8-AEF4-615108F06CD6}"/>
              </a:ext>
            </a:extLst>
          </p:cNvPr>
          <p:cNvSpPr txBox="1"/>
          <p:nvPr/>
        </p:nvSpPr>
        <p:spPr>
          <a:xfrm>
            <a:off x="583096" y="484651"/>
            <a:ext cx="11092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vé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cứu: phim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tên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kê: 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toán: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phim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Vé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toán vé đặt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ượng:</a:t>
            </a:r>
          </a:p>
          <a:p>
            <a:pPr marL="285750" indent="-285750"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sử dụng</a:t>
            </a:r>
          </a:p>
          <a:p>
            <a:pPr marL="285750" indent="-285750">
              <a:buFontTx/>
              <a:buChar char="-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thay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liệu, chưa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nhân viên đăng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Chưa xử lý phân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8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Giao diện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Màn hình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ghế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toán vé đặt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1064" y="1982288"/>
            <a:ext cx="6477000" cy="4191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3429" y="2839717"/>
            <a:ext cx="3164114" cy="2272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ghế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đặt (click)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92685" y="2708001"/>
            <a:ext cx="2120904" cy="2536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tin </a:t>
            </a:r>
            <a:r>
              <a:rPr lang="en-US" dirty="0" err="1"/>
              <a:t>ghế</a:t>
            </a:r>
            <a:r>
              <a:rPr lang="en-US" dirty="0"/>
              <a:t>, </a:t>
            </a:r>
            <a:r>
              <a:rPr lang="en-US" dirty="0" err="1"/>
              <a:t>rạp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chiếu,…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223516-A21C-4AC1-9E18-208E292EFADE}"/>
              </a:ext>
            </a:extLst>
          </p:cNvPr>
          <p:cNvSpPr/>
          <p:nvPr/>
        </p:nvSpPr>
        <p:spPr>
          <a:xfrm>
            <a:off x="5036461" y="5252718"/>
            <a:ext cx="1611082" cy="43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Tiếp </a:t>
            </a:r>
            <a:r>
              <a:rPr lang="en-US" dirty="0" err="1"/>
              <a:t>tục</a:t>
            </a:r>
            <a:r>
              <a:rPr lang="en-US" dirty="0"/>
              <a:t> (click)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EE9F9-9AC9-45E0-AB6A-83DC35E1C985}"/>
              </a:ext>
            </a:extLst>
          </p:cNvPr>
          <p:cNvSpPr/>
          <p:nvPr/>
        </p:nvSpPr>
        <p:spPr>
          <a:xfrm>
            <a:off x="3483429" y="5263238"/>
            <a:ext cx="1482635" cy="43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(click)</a:t>
            </a:r>
          </a:p>
        </p:txBody>
      </p:sp>
    </p:spTree>
    <p:extLst>
      <p:ext uri="{BB962C8B-B14F-4D97-AF65-F5344CB8AC3E}">
        <p14:creationId xmlns:p14="http://schemas.microsoft.com/office/powerpoint/2010/main" val="216521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Giao diện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Màn hình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toán vé đặt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1064" y="1982288"/>
            <a:ext cx="6477000" cy="4191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3429" y="2839717"/>
            <a:ext cx="3164114" cy="2272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đã</a:t>
            </a:r>
            <a:r>
              <a:rPr lang="en-US" dirty="0"/>
              <a:t> đặt vé</a:t>
            </a:r>
          </a:p>
        </p:txBody>
      </p:sp>
      <p:sp>
        <p:nvSpPr>
          <p:cNvPr id="9" name="Rectangle 8"/>
          <p:cNvSpPr/>
          <p:nvPr/>
        </p:nvSpPr>
        <p:spPr>
          <a:xfrm>
            <a:off x="6792685" y="2708001"/>
            <a:ext cx="2120904" cy="2536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tin </a:t>
            </a:r>
            <a:r>
              <a:rPr lang="en-US" dirty="0" err="1"/>
              <a:t>ghế</a:t>
            </a:r>
            <a:r>
              <a:rPr lang="en-US" dirty="0"/>
              <a:t>, </a:t>
            </a:r>
            <a:r>
              <a:rPr lang="en-US" dirty="0" err="1"/>
              <a:t>rạp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chiếu,…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223516-A21C-4AC1-9E18-208E292EFADE}"/>
              </a:ext>
            </a:extLst>
          </p:cNvPr>
          <p:cNvSpPr/>
          <p:nvPr/>
        </p:nvSpPr>
        <p:spPr>
          <a:xfrm>
            <a:off x="5036461" y="5252718"/>
            <a:ext cx="2002968" cy="43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Thanh toán (click)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EE9F9-9AC9-45E0-AB6A-83DC35E1C985}"/>
              </a:ext>
            </a:extLst>
          </p:cNvPr>
          <p:cNvSpPr/>
          <p:nvPr/>
        </p:nvSpPr>
        <p:spPr>
          <a:xfrm>
            <a:off x="3483429" y="5263238"/>
            <a:ext cx="1482635" cy="43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(click)</a:t>
            </a:r>
          </a:p>
        </p:txBody>
      </p:sp>
    </p:spTree>
    <p:extLst>
      <p:ext uri="{BB962C8B-B14F-4D97-AF65-F5344CB8AC3E}">
        <p14:creationId xmlns:p14="http://schemas.microsoft.com/office/powerpoint/2010/main" val="407072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Dữ liệu lưu trữ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Thư mục công 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2129244"/>
            <a:ext cx="6477000" cy="4428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File: CONG_TY.json</a:t>
            </a:r>
          </a:p>
          <a:p>
            <a:r>
              <a:rPr lang="en-US" dirty="0"/>
              <a:t>Tên</a:t>
            </a:r>
          </a:p>
          <a:p>
            <a:r>
              <a:rPr lang="en-US" dirty="0"/>
              <a:t>Mã số</a:t>
            </a:r>
          </a:p>
          <a:p>
            <a:r>
              <a:rPr lang="en-US" dirty="0"/>
              <a:t>Điện thoại</a:t>
            </a:r>
          </a:p>
          <a:p>
            <a:r>
              <a:rPr lang="en-US" dirty="0"/>
              <a:t>Danh sách Rạp:</a:t>
            </a:r>
          </a:p>
          <a:p>
            <a:pPr marL="285750" indent="-285750">
              <a:buFontTx/>
              <a:buChar char="-"/>
            </a:pPr>
            <a:r>
              <a:rPr lang="en-US" dirty="0"/>
              <a:t>Mã số</a:t>
            </a:r>
          </a:p>
          <a:p>
            <a:pPr marL="285750" indent="-285750">
              <a:buFontTx/>
              <a:buChar char="-"/>
            </a:pPr>
            <a:r>
              <a:rPr lang="en-US" dirty="0"/>
              <a:t>Tên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Danh sách phòng chiếu: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Mã số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Tên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Số ghế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Danh sách ghế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Mã số</a:t>
            </a:r>
          </a:p>
        </p:txBody>
      </p:sp>
    </p:spTree>
    <p:extLst>
      <p:ext uri="{BB962C8B-B14F-4D97-AF65-F5344CB8AC3E}">
        <p14:creationId xmlns:p14="http://schemas.microsoft.com/office/powerpoint/2010/main" val="380382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Dữ liệu lưu trữ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Thư mục Phim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File: PHIM_*.json,...</a:t>
            </a:r>
          </a:p>
          <a:p>
            <a:endParaRPr lang="en-US" dirty="0"/>
          </a:p>
          <a:p>
            <a:r>
              <a:rPr lang="en-US" dirty="0"/>
              <a:t>Mã số		Đạo diễn 	</a:t>
            </a:r>
          </a:p>
          <a:p>
            <a:r>
              <a:rPr lang="en-US" dirty="0"/>
              <a:t>Tên 		Diễn viên	</a:t>
            </a:r>
          </a:p>
          <a:p>
            <a:r>
              <a:rPr lang="en-US" dirty="0"/>
              <a:t>Đơn giá		Khởi chiếu</a:t>
            </a:r>
          </a:p>
          <a:p>
            <a:r>
              <a:rPr lang="en-US" dirty="0"/>
              <a:t>Doanh thu	Nhà sản xuất</a:t>
            </a:r>
          </a:p>
          <a:p>
            <a:r>
              <a:rPr lang="en-US" dirty="0"/>
              <a:t>Trạng thái	Nội dung</a:t>
            </a:r>
          </a:p>
          <a:p>
            <a:r>
              <a:rPr lang="en-US" dirty="0"/>
              <a:t>Rating 		Danh sách Suất chiếu:</a:t>
            </a:r>
          </a:p>
          <a:p>
            <a:r>
              <a:rPr lang="en-US" dirty="0"/>
              <a:t>Phân loại			-Mã số</a:t>
            </a:r>
          </a:p>
          <a:p>
            <a:r>
              <a:rPr lang="en-US" dirty="0"/>
              <a:t>Thời lượng		-Bắt đầu</a:t>
            </a:r>
          </a:p>
          <a:p>
            <a:r>
              <a:rPr lang="en-US" dirty="0"/>
              <a:t>Thể loại			-Danh sách ghế trống</a:t>
            </a:r>
          </a:p>
          <a:p>
            <a:r>
              <a:rPr lang="en-US" dirty="0"/>
              <a:t>			-Rạp</a:t>
            </a:r>
          </a:p>
          <a:p>
            <a:r>
              <a:rPr lang="en-US" dirty="0"/>
              <a:t>			-Phòng chiếu					</a:t>
            </a:r>
          </a:p>
        </p:txBody>
      </p:sp>
    </p:spTree>
    <p:extLst>
      <p:ext uri="{BB962C8B-B14F-4D97-AF65-F5344CB8AC3E}">
        <p14:creationId xmlns:p14="http://schemas.microsoft.com/office/powerpoint/2010/main" val="123432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Dữ liệu lưu trữ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 err="1">
                <a:latin typeface="Calibri (Body)"/>
              </a:rPr>
              <a:t>Thư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mục</a:t>
            </a:r>
            <a:r>
              <a:rPr lang="en-US" dirty="0">
                <a:latin typeface="Calibri (Body)"/>
              </a:rPr>
              <a:t> ng</a:t>
            </a:r>
            <a:r>
              <a:rPr lang="vi-VN" dirty="0">
                <a:latin typeface="Calibri (Body)"/>
              </a:rPr>
              <a:t>ười dùng</a:t>
            </a:r>
            <a:endParaRPr lang="en-US" dirty="0">
              <a:latin typeface="Calibri (Body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8073" y="1946367"/>
            <a:ext cx="6477000" cy="2625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File: NV_*.json, QL_*.json</a:t>
            </a:r>
          </a:p>
          <a:p>
            <a:endParaRPr lang="en-US" dirty="0"/>
          </a:p>
          <a:p>
            <a:r>
              <a:rPr lang="en-US" dirty="0" err="1"/>
              <a:t>Họ</a:t>
            </a:r>
            <a:r>
              <a:rPr lang="en-US" dirty="0"/>
              <a:t> tên</a:t>
            </a:r>
          </a:p>
          <a:p>
            <a:r>
              <a:rPr lang="en-US" dirty="0" err="1"/>
              <a:t>Mã</a:t>
            </a:r>
            <a:r>
              <a:rPr lang="en-US" dirty="0"/>
              <a:t> số</a:t>
            </a:r>
          </a:p>
          <a:p>
            <a:r>
              <a:rPr lang="en-US" dirty="0"/>
              <a:t>Tên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r>
              <a:rPr lang="en-US" dirty="0" err="1"/>
              <a:t>Nhóm</a:t>
            </a:r>
            <a:r>
              <a:rPr lang="en-US" dirty="0"/>
              <a:t> ng</a:t>
            </a:r>
            <a:r>
              <a:rPr lang="vi-VN" dirty="0"/>
              <a:t>ười dùng</a:t>
            </a:r>
            <a:endParaRPr lang="en-US" dirty="0"/>
          </a:p>
          <a:p>
            <a:r>
              <a:rPr lang="en-US" dirty="0" err="1"/>
              <a:t>Rạp</a:t>
            </a: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85025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Biến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XL_CONG_TY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Ten</a:t>
            </a:r>
          </a:p>
          <a:p>
            <a:r>
              <a:rPr lang="en-US" dirty="0" err="1"/>
              <a:t>Ma_so</a:t>
            </a:r>
            <a:r>
              <a:rPr lang="en-US" dirty="0"/>
              <a:t> </a:t>
            </a:r>
          </a:p>
          <a:p>
            <a:r>
              <a:rPr lang="en-US" dirty="0" err="1"/>
              <a:t>Danh_sach_Rap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980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Biến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XL_RAP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Ma_so</a:t>
            </a:r>
          </a:p>
          <a:p>
            <a:r>
              <a:rPr lang="en-US" dirty="0"/>
              <a:t>Ten</a:t>
            </a:r>
          </a:p>
          <a:p>
            <a:r>
              <a:rPr lang="en-US" dirty="0" err="1"/>
              <a:t>So_ghe</a:t>
            </a:r>
            <a:endParaRPr lang="en-US" dirty="0"/>
          </a:p>
          <a:p>
            <a:r>
              <a:rPr lang="en-US" dirty="0"/>
              <a:t>Danh_sach_Phong_chieu</a:t>
            </a:r>
          </a:p>
        </p:txBody>
      </p:sp>
    </p:spTree>
    <p:extLst>
      <p:ext uri="{BB962C8B-B14F-4D97-AF65-F5344CB8AC3E}">
        <p14:creationId xmlns:p14="http://schemas.microsoft.com/office/powerpoint/2010/main" val="127400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Biến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XL_PHONG_CHIEU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Ma_so</a:t>
            </a:r>
          </a:p>
          <a:p>
            <a:r>
              <a:rPr lang="en-US" dirty="0"/>
              <a:t>Ten</a:t>
            </a:r>
          </a:p>
          <a:p>
            <a:r>
              <a:rPr lang="en-US" dirty="0"/>
              <a:t>So_ghe</a:t>
            </a:r>
          </a:p>
          <a:p>
            <a:r>
              <a:rPr lang="en-US" dirty="0"/>
              <a:t>Danh_sach_Ghe</a:t>
            </a:r>
          </a:p>
        </p:txBody>
      </p:sp>
    </p:spTree>
    <p:extLst>
      <p:ext uri="{BB962C8B-B14F-4D97-AF65-F5344CB8AC3E}">
        <p14:creationId xmlns:p14="http://schemas.microsoft.com/office/powerpoint/2010/main" val="232052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Biến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XL_GHE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Ma_so</a:t>
            </a:r>
          </a:p>
        </p:txBody>
      </p:sp>
    </p:spTree>
    <p:extLst>
      <p:ext uri="{BB962C8B-B14F-4D97-AF65-F5344CB8AC3E}">
        <p14:creationId xmlns:p14="http://schemas.microsoft.com/office/powerpoint/2010/main" val="131558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Biến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XL_SUAT_CHIEU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Ma_so</a:t>
            </a:r>
          </a:p>
          <a:p>
            <a:r>
              <a:rPr lang="en-US" dirty="0"/>
              <a:t>Bat_dau</a:t>
            </a:r>
          </a:p>
          <a:p>
            <a:r>
              <a:rPr lang="en-US" dirty="0"/>
              <a:t>Danh_sach_Ghe_trong</a:t>
            </a:r>
          </a:p>
          <a:p>
            <a:r>
              <a:rPr lang="en-US" dirty="0"/>
              <a:t>Rap</a:t>
            </a:r>
          </a:p>
          <a:p>
            <a:r>
              <a:rPr lang="en-US" dirty="0"/>
              <a:t>Phong_chieu</a:t>
            </a:r>
          </a:p>
        </p:txBody>
      </p:sp>
    </p:spTree>
    <p:extLst>
      <p:ext uri="{BB962C8B-B14F-4D97-AF65-F5344CB8AC3E}">
        <p14:creationId xmlns:p14="http://schemas.microsoft.com/office/powerpoint/2010/main" val="16684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20C94-33F6-48F8-AEF4-615108F06CD6}"/>
              </a:ext>
            </a:extLst>
          </p:cNvPr>
          <p:cNvSpPr txBox="1"/>
          <p:nvPr/>
        </p:nvSpPr>
        <p:spPr>
          <a:xfrm>
            <a:off x="4509358" y="166188"/>
            <a:ext cx="457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đối tượng: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8A805B-53B4-467C-AC08-062C04846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367"/>
              </p:ext>
            </p:extLst>
          </p:nvPr>
        </p:nvGraphicFramePr>
        <p:xfrm>
          <a:off x="935581" y="83078"/>
          <a:ext cx="2488765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65">
                  <a:extLst>
                    <a:ext uri="{9D8B030D-6E8A-4147-A177-3AD203B41FA5}">
                      <a16:colId xmlns:a16="http://schemas.microsoft.com/office/drawing/2014/main" val="263263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dirty="0"/>
                        <a:t>NHAN_VIEN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dirty="0" err="1"/>
                        <a:t>Ho_ten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Ma_so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Ten_Dang_nhap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Mat_khau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Nhom_Nguoi_dung</a:t>
                      </a:r>
                      <a:r>
                        <a:rPr lang="vi-VN" sz="1400" dirty="0"/>
                        <a:t>,</a:t>
                      </a:r>
                    </a:p>
                    <a:p>
                      <a:r>
                        <a:rPr lang="vi-VN" sz="1400" dirty="0" err="1"/>
                        <a:t>Rap</a:t>
                      </a:r>
                      <a:endParaRPr lang="vi-V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817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DB37ED-020C-4AB3-A1FC-E34C07AE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8739"/>
              </p:ext>
            </p:extLst>
          </p:nvPr>
        </p:nvGraphicFramePr>
        <p:xfrm>
          <a:off x="6756391" y="1052794"/>
          <a:ext cx="2327807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807">
                  <a:extLst>
                    <a:ext uri="{9D8B030D-6E8A-4147-A177-3AD203B41FA5}">
                      <a16:colId xmlns:a16="http://schemas.microsoft.com/office/drawing/2014/main" val="263263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dirty="0"/>
                        <a:t>CONG_TY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dirty="0"/>
                        <a:t>Ten, </a:t>
                      </a:r>
                      <a:r>
                        <a:rPr lang="vi-VN" sz="1400" dirty="0" err="1"/>
                        <a:t>Ma_so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Dien_thoai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Dia_chi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Danh_sach_Rap</a:t>
                      </a:r>
                      <a:endParaRPr lang="vi-V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81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5CC1AF-ADA5-483B-BE59-28965453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87493"/>
              </p:ext>
            </p:extLst>
          </p:nvPr>
        </p:nvGraphicFramePr>
        <p:xfrm>
          <a:off x="5236250" y="2438122"/>
          <a:ext cx="2806779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79">
                  <a:extLst>
                    <a:ext uri="{9D8B030D-6E8A-4147-A177-3AD203B41FA5}">
                      <a16:colId xmlns:a16="http://schemas.microsoft.com/office/drawing/2014/main" val="263263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dirty="0"/>
                        <a:t>PHIM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dirty="0" err="1"/>
                        <a:t>Ma_so</a:t>
                      </a:r>
                      <a:r>
                        <a:rPr lang="vi-VN" sz="1400" dirty="0"/>
                        <a:t>, Ten, </a:t>
                      </a:r>
                      <a:r>
                        <a:rPr lang="vi-VN" sz="1400" dirty="0" err="1"/>
                        <a:t>Ten_tieng_Anh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Don_gia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Doanh_thu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Trang_thai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Thoi_luong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Rating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Phan_loai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Quoc_gia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Dao_dien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Nha_san_xuat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The_loai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Dien_vien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Khoi_chieu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Noi_dung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Dich_thuat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Danh_sach_Suat_chieu</a:t>
                      </a:r>
                      <a:endParaRPr lang="vi-V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817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47DEC2-773A-4EEE-A79F-E48983A098FF}"/>
              </a:ext>
            </a:extLst>
          </p:cNvPr>
          <p:cNvCxnSpPr>
            <a:cxnSpLocks/>
          </p:cNvCxnSpPr>
          <p:nvPr/>
        </p:nvCxnSpPr>
        <p:spPr>
          <a:xfrm>
            <a:off x="3373135" y="1398798"/>
            <a:ext cx="2553296" cy="103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8793A6-5576-449B-BB9B-5742D245AE88}"/>
              </a:ext>
            </a:extLst>
          </p:cNvPr>
          <p:cNvSpPr txBox="1"/>
          <p:nvPr/>
        </p:nvSpPr>
        <p:spPr>
          <a:xfrm>
            <a:off x="3350341" y="1332544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FF77E-A81D-49B7-B47B-CF7B0FE6E79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73135" y="541226"/>
            <a:ext cx="3383256" cy="95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414DE-BA7E-4433-9397-FAA111F3F46E}"/>
              </a:ext>
            </a:extLst>
          </p:cNvPr>
          <p:cNvSpPr txBox="1"/>
          <p:nvPr/>
        </p:nvSpPr>
        <p:spPr>
          <a:xfrm>
            <a:off x="3588005" y="712425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206C925-AB3A-48A1-A668-B8CD2589F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44127"/>
              </p:ext>
            </p:extLst>
          </p:nvPr>
        </p:nvGraphicFramePr>
        <p:xfrm>
          <a:off x="9306690" y="2567898"/>
          <a:ext cx="246439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396">
                  <a:extLst>
                    <a:ext uri="{9D8B030D-6E8A-4147-A177-3AD203B41FA5}">
                      <a16:colId xmlns:a16="http://schemas.microsoft.com/office/drawing/2014/main" val="263263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dirty="0"/>
                        <a:t>QUAN_LY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dirty="0" err="1"/>
                        <a:t>Ho_ten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Ma_so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Ten_Dang_nhap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Mat_khau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Nhom_Nguoi_dung</a:t>
                      </a:r>
                      <a:r>
                        <a:rPr lang="vi-VN" sz="1400" dirty="0"/>
                        <a:t>,</a:t>
                      </a:r>
                    </a:p>
                    <a:p>
                      <a:r>
                        <a:rPr lang="vi-VN" sz="1400" dirty="0" err="1"/>
                        <a:t>Rap</a:t>
                      </a:r>
                      <a:endParaRPr lang="vi-V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8173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D78314-C472-4146-8D36-FAC70E4EBC44}"/>
              </a:ext>
            </a:extLst>
          </p:cNvPr>
          <p:cNvCxnSpPr>
            <a:cxnSpLocks/>
          </p:cNvCxnSpPr>
          <p:nvPr/>
        </p:nvCxnSpPr>
        <p:spPr>
          <a:xfrm>
            <a:off x="9084198" y="1701991"/>
            <a:ext cx="1351999" cy="86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7A5ABE-FFC4-4090-9582-2D39081645D7}"/>
              </a:ext>
            </a:extLst>
          </p:cNvPr>
          <p:cNvSpPr txBox="1"/>
          <p:nvPr/>
        </p:nvSpPr>
        <p:spPr>
          <a:xfrm>
            <a:off x="10529519" y="2130127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1D937D-2293-4E23-8AD9-D0B391C244A5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8043029" y="3225758"/>
            <a:ext cx="1263661" cy="29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195D77-1C97-4268-8EB9-E3772F32B5BF}"/>
              </a:ext>
            </a:extLst>
          </p:cNvPr>
          <p:cNvSpPr txBox="1"/>
          <p:nvPr/>
        </p:nvSpPr>
        <p:spPr>
          <a:xfrm>
            <a:off x="8902769" y="3211065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AA37FE-6BD3-484A-918A-6A907B7AA3C4}"/>
              </a:ext>
            </a:extLst>
          </p:cNvPr>
          <p:cNvSpPr txBox="1"/>
          <p:nvPr/>
        </p:nvSpPr>
        <p:spPr>
          <a:xfrm>
            <a:off x="8064983" y="3534231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CFBB6A1-E5EE-467C-86E0-9968F7A67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47421"/>
              </p:ext>
            </p:extLst>
          </p:nvPr>
        </p:nvGraphicFramePr>
        <p:xfrm>
          <a:off x="5402257" y="5643461"/>
          <a:ext cx="2488765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65">
                  <a:extLst>
                    <a:ext uri="{9D8B030D-6E8A-4147-A177-3AD203B41FA5}">
                      <a16:colId xmlns:a16="http://schemas.microsoft.com/office/drawing/2014/main" val="263263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dirty="0"/>
                        <a:t>KHACH_THAM_QUAN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dirty="0" err="1"/>
                        <a:t>Ho_ten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Ma_so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Dien_thoai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Email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Ten_Dang_nhap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Mat_khau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Diem_tich_luy</a:t>
                      </a:r>
                      <a:endParaRPr lang="vi-V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817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B233000-4684-4F3C-9A2C-2DDD1ED66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76459"/>
              </p:ext>
            </p:extLst>
          </p:nvPr>
        </p:nvGraphicFramePr>
        <p:xfrm>
          <a:off x="298057" y="1981602"/>
          <a:ext cx="2488765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65">
                  <a:extLst>
                    <a:ext uri="{9D8B030D-6E8A-4147-A177-3AD203B41FA5}">
                      <a16:colId xmlns:a16="http://schemas.microsoft.com/office/drawing/2014/main" val="263263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dirty="0"/>
                        <a:t>BAN_VE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dirty="0" err="1"/>
                        <a:t>Ma_so</a:t>
                      </a:r>
                      <a:r>
                        <a:rPr lang="vi-VN" sz="1400" dirty="0"/>
                        <a:t>, Ngay, </a:t>
                      </a:r>
                      <a:r>
                        <a:rPr lang="vi-VN" sz="1400" dirty="0" err="1"/>
                        <a:t>Danh_sach_Ghe_ban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Suat_chieu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Don_gia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So_luong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Tien</a:t>
                      </a:r>
                      <a:endParaRPr lang="vi-V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817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5C6D454-EB56-4FB7-AF40-4E1308AF2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9297"/>
              </p:ext>
            </p:extLst>
          </p:nvPr>
        </p:nvGraphicFramePr>
        <p:xfrm>
          <a:off x="298057" y="3589225"/>
          <a:ext cx="2488765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65">
                  <a:extLst>
                    <a:ext uri="{9D8B030D-6E8A-4147-A177-3AD203B41FA5}">
                      <a16:colId xmlns:a16="http://schemas.microsoft.com/office/drawing/2014/main" val="263263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dirty="0"/>
                        <a:t>DAT_VE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dirty="0" err="1"/>
                        <a:t>Ma_so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Ma_nhan_ve</a:t>
                      </a:r>
                      <a:r>
                        <a:rPr lang="vi-VN" sz="1400" dirty="0"/>
                        <a:t>,  </a:t>
                      </a:r>
                      <a:r>
                        <a:rPr lang="vi-VN" sz="1400" dirty="0" err="1"/>
                        <a:t>Ngay_dat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Ngay_thanh_toan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Ngay_huy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Danh_sach_Ghe_dat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Suat_chieu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Don_gia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So_luong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Tien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Trang_thai</a:t>
                      </a:r>
                      <a:endParaRPr lang="vi-V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8173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3AD1CC-237A-4BF3-AD21-9AFA7045DF11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6639639" y="4607282"/>
            <a:ext cx="7000" cy="103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E5C1C4-B9D3-4F60-846E-F9C6E13CA7D5}"/>
              </a:ext>
            </a:extLst>
          </p:cNvPr>
          <p:cNvSpPr txBox="1"/>
          <p:nvPr/>
        </p:nvSpPr>
        <p:spPr>
          <a:xfrm>
            <a:off x="6276782" y="5253613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577506-5CDF-4E45-8330-021BFCBDB6E9}"/>
              </a:ext>
            </a:extLst>
          </p:cNvPr>
          <p:cNvSpPr txBox="1"/>
          <p:nvPr/>
        </p:nvSpPr>
        <p:spPr>
          <a:xfrm>
            <a:off x="6283782" y="4439825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BB6544-4235-4774-B998-11F49A313299}"/>
              </a:ext>
            </a:extLst>
          </p:cNvPr>
          <p:cNvSpPr txBox="1"/>
          <p:nvPr/>
        </p:nvSpPr>
        <p:spPr>
          <a:xfrm>
            <a:off x="5680471" y="1993622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4D7818-20C4-45C9-AD82-71774B1035F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786822" y="4108887"/>
            <a:ext cx="2431355" cy="35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863C85-1E77-4B9B-B916-0DDF19480566}"/>
              </a:ext>
            </a:extLst>
          </p:cNvPr>
          <p:cNvSpPr txBox="1"/>
          <p:nvPr/>
        </p:nvSpPr>
        <p:spPr>
          <a:xfrm>
            <a:off x="2732064" y="4102361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65553A-B25B-4D30-A0EC-E229411C92D8}"/>
              </a:ext>
            </a:extLst>
          </p:cNvPr>
          <p:cNvCxnSpPr>
            <a:cxnSpLocks/>
          </p:cNvCxnSpPr>
          <p:nvPr/>
        </p:nvCxnSpPr>
        <p:spPr>
          <a:xfrm>
            <a:off x="2749760" y="2910297"/>
            <a:ext cx="2489867" cy="44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B33451F-D860-42D0-84E3-2FDBD90A3925}"/>
              </a:ext>
            </a:extLst>
          </p:cNvPr>
          <p:cNvSpPr txBox="1"/>
          <p:nvPr/>
        </p:nvSpPr>
        <p:spPr>
          <a:xfrm>
            <a:off x="2776812" y="2592255"/>
            <a:ext cx="36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219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Biến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XL_BAN_VE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Ma_so</a:t>
            </a:r>
          </a:p>
          <a:p>
            <a:r>
              <a:rPr lang="en-US" dirty="0" err="1"/>
              <a:t>Ngay</a:t>
            </a:r>
            <a:endParaRPr lang="en-US" dirty="0"/>
          </a:p>
          <a:p>
            <a:r>
              <a:rPr lang="en-US" dirty="0" err="1"/>
              <a:t>Danh_sach_Ghe_ban</a:t>
            </a:r>
            <a:endParaRPr lang="en-US" dirty="0"/>
          </a:p>
          <a:p>
            <a:r>
              <a:rPr lang="en-US" dirty="0" err="1"/>
              <a:t>Suat_chieu</a:t>
            </a:r>
            <a:endParaRPr lang="en-US" dirty="0"/>
          </a:p>
          <a:p>
            <a:r>
              <a:rPr lang="en-US" dirty="0" err="1"/>
              <a:t>Don_gia</a:t>
            </a:r>
            <a:endParaRPr lang="en-US" dirty="0"/>
          </a:p>
          <a:p>
            <a:r>
              <a:rPr lang="en-US" dirty="0" err="1"/>
              <a:t>So_luong</a:t>
            </a:r>
            <a:endParaRPr lang="en-US" dirty="0"/>
          </a:p>
          <a:p>
            <a:r>
              <a:rPr lang="en-US" dirty="0"/>
              <a:t>Tien</a:t>
            </a:r>
          </a:p>
          <a:p>
            <a:r>
              <a:rPr lang="en-US" dirty="0" err="1"/>
              <a:t>Nhan_vien_Ban_ve</a:t>
            </a:r>
            <a:endParaRPr lang="en-US" dirty="0"/>
          </a:p>
          <a:p>
            <a:r>
              <a:rPr lang="en-US" dirty="0" err="1"/>
              <a:t>Nguoi_dung_khach_tham_quan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7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Biến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XL_DAT_VE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Ma_so</a:t>
            </a:r>
          </a:p>
          <a:p>
            <a:r>
              <a:rPr lang="en-US" dirty="0" err="1"/>
              <a:t>Ngay_dat</a:t>
            </a:r>
            <a:r>
              <a:rPr lang="en-US" dirty="0"/>
              <a:t>, </a:t>
            </a:r>
            <a:r>
              <a:rPr lang="en-US" dirty="0" err="1"/>
              <a:t>Ngay_thanh_toan</a:t>
            </a:r>
            <a:r>
              <a:rPr lang="en-US" dirty="0"/>
              <a:t>, </a:t>
            </a:r>
            <a:r>
              <a:rPr lang="en-US" dirty="0" err="1"/>
              <a:t>Ngay_huy</a:t>
            </a:r>
            <a:endParaRPr lang="en-US" dirty="0"/>
          </a:p>
          <a:p>
            <a:r>
              <a:rPr lang="en-US" dirty="0" err="1"/>
              <a:t>Danh_sach_Ghe_dat</a:t>
            </a:r>
            <a:endParaRPr lang="en-US" dirty="0"/>
          </a:p>
          <a:p>
            <a:r>
              <a:rPr lang="en-US" dirty="0" err="1"/>
              <a:t>Suat_chieu</a:t>
            </a:r>
            <a:endParaRPr lang="en-US" dirty="0"/>
          </a:p>
          <a:p>
            <a:r>
              <a:rPr lang="en-US" dirty="0" err="1"/>
              <a:t>Don_gia</a:t>
            </a:r>
            <a:endParaRPr lang="en-US" dirty="0"/>
          </a:p>
          <a:p>
            <a:r>
              <a:rPr lang="en-US" dirty="0" err="1"/>
              <a:t>So_luong</a:t>
            </a:r>
            <a:endParaRPr lang="en-US" dirty="0"/>
          </a:p>
          <a:p>
            <a:r>
              <a:rPr lang="en-US" dirty="0"/>
              <a:t>Tien</a:t>
            </a:r>
          </a:p>
          <a:p>
            <a:r>
              <a:rPr lang="en-US" dirty="0" err="1"/>
              <a:t>Nguoi_dung_Noi_bo</a:t>
            </a:r>
            <a:endParaRPr lang="en-US" dirty="0"/>
          </a:p>
          <a:p>
            <a:r>
              <a:rPr lang="en-US" dirty="0" err="1"/>
              <a:t>Nguoi_dung_khach_tham_quan</a:t>
            </a:r>
            <a:endParaRPr lang="en-US" dirty="0"/>
          </a:p>
          <a:p>
            <a:r>
              <a:rPr lang="en-US" dirty="0" err="1"/>
              <a:t>Trang_thai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98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Biến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XL_PHIM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785258"/>
            <a:ext cx="6477000" cy="5072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Ten</a:t>
            </a:r>
          </a:p>
          <a:p>
            <a:r>
              <a:rPr lang="en-US" dirty="0"/>
              <a:t>Phan_loai </a:t>
            </a:r>
          </a:p>
          <a:p>
            <a:r>
              <a:rPr lang="en-US" dirty="0"/>
              <a:t>Quoc_gia</a:t>
            </a:r>
          </a:p>
          <a:p>
            <a:r>
              <a:rPr lang="en-US" dirty="0"/>
              <a:t>Dao_dien</a:t>
            </a:r>
          </a:p>
          <a:p>
            <a:r>
              <a:rPr lang="en-US" dirty="0"/>
              <a:t>Nha_san_xuat</a:t>
            </a:r>
          </a:p>
          <a:p>
            <a:r>
              <a:rPr lang="en-US" dirty="0"/>
              <a:t>Dien_vien</a:t>
            </a:r>
          </a:p>
          <a:p>
            <a:r>
              <a:rPr lang="en-US" dirty="0"/>
              <a:t>Noi_dung</a:t>
            </a:r>
          </a:p>
          <a:p>
            <a:r>
              <a:rPr lang="en-US" dirty="0"/>
              <a:t>Ma_so</a:t>
            </a:r>
          </a:p>
          <a:p>
            <a:r>
              <a:rPr lang="en-US" dirty="0"/>
              <a:t>Trang_thai</a:t>
            </a:r>
          </a:p>
          <a:p>
            <a:r>
              <a:rPr lang="en-US" dirty="0"/>
              <a:t>The_loai</a:t>
            </a:r>
          </a:p>
          <a:p>
            <a:r>
              <a:rPr lang="en-US" dirty="0"/>
              <a:t>Khoi_chieu</a:t>
            </a:r>
          </a:p>
          <a:p>
            <a:r>
              <a:rPr lang="en-US" dirty="0"/>
              <a:t>Don_gia</a:t>
            </a:r>
          </a:p>
          <a:p>
            <a:r>
              <a:rPr lang="en-US" dirty="0"/>
              <a:t>Thoi_luong;</a:t>
            </a:r>
          </a:p>
          <a:p>
            <a:r>
              <a:rPr lang="en-US" dirty="0"/>
              <a:t>Rating;</a:t>
            </a:r>
          </a:p>
          <a:p>
            <a:r>
              <a:rPr lang="en-US" dirty="0" err="1"/>
              <a:t>Danh_sach_Dat_ve</a:t>
            </a:r>
            <a:endParaRPr lang="en-US" dirty="0"/>
          </a:p>
          <a:p>
            <a:r>
              <a:rPr lang="en-US" dirty="0" err="1"/>
              <a:t>Danh_sach_Ban_ve</a:t>
            </a:r>
            <a:endParaRPr lang="en-US" dirty="0"/>
          </a:p>
          <a:p>
            <a:r>
              <a:rPr lang="en-US" dirty="0"/>
              <a:t>Danh_sach_Suat_chieu</a:t>
            </a:r>
          </a:p>
          <a:p>
            <a:r>
              <a:rPr lang="en-US" dirty="0"/>
              <a:t>Doanh_thu</a:t>
            </a:r>
          </a:p>
        </p:txBody>
      </p:sp>
    </p:spTree>
    <p:extLst>
      <p:ext uri="{BB962C8B-B14F-4D97-AF65-F5344CB8AC3E}">
        <p14:creationId xmlns:p14="http://schemas.microsoft.com/office/powerpoint/2010/main" val="161910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Xử lý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Thể hiện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chuỗi</a:t>
            </a:r>
            <a:r>
              <a:rPr lang="en-US" dirty="0">
                <a:latin typeface="Calibri (Body)"/>
              </a:rPr>
              <a:t> html </a:t>
            </a:r>
            <a:r>
              <a:rPr lang="en-US" dirty="0" err="1">
                <a:latin typeface="Calibri (Body)"/>
              </a:rPr>
              <a:t>xem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Màn</a:t>
            </a:r>
            <a:r>
              <a:rPr lang="en-US" dirty="0">
                <a:latin typeface="Calibri (Body)"/>
              </a:rPr>
              <a:t> hình </a:t>
            </a:r>
            <a:r>
              <a:rPr lang="en-US" dirty="0" err="1">
                <a:latin typeface="Calibri (Body)"/>
              </a:rPr>
              <a:t>chính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chuỗi</a:t>
            </a:r>
            <a:r>
              <a:rPr lang="en-US" dirty="0">
                <a:latin typeface="Calibri (Body)"/>
              </a:rPr>
              <a:t> html </a:t>
            </a:r>
            <a:r>
              <a:rPr lang="en-US" dirty="0" err="1">
                <a:latin typeface="Calibri (Body)"/>
              </a:rPr>
              <a:t>Lịch</a:t>
            </a:r>
            <a:r>
              <a:rPr lang="en-US" dirty="0">
                <a:latin typeface="Calibri (Body)"/>
              </a:rPr>
              <a:t> chiếu phim</a:t>
            </a:r>
          </a:p>
          <a:p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chuỗi</a:t>
            </a:r>
            <a:r>
              <a:rPr lang="en-US" dirty="0">
                <a:latin typeface="Calibri (Body)"/>
              </a:rPr>
              <a:t> html chi tiết phim</a:t>
            </a:r>
          </a:p>
          <a:p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chuỗi</a:t>
            </a:r>
            <a:r>
              <a:rPr lang="en-US" dirty="0">
                <a:latin typeface="Calibri (Body)"/>
              </a:rPr>
              <a:t> html </a:t>
            </a:r>
            <a:r>
              <a:rPr lang="en-US" dirty="0" err="1">
                <a:latin typeface="Calibri (Body)"/>
              </a:rPr>
              <a:t>màn</a:t>
            </a:r>
            <a:r>
              <a:rPr lang="en-US" dirty="0">
                <a:latin typeface="Calibri (Body)"/>
              </a:rPr>
              <a:t> hình </a:t>
            </a:r>
            <a:r>
              <a:rPr lang="en-US" dirty="0" err="1">
                <a:latin typeface="Calibri (Body)"/>
              </a:rPr>
              <a:t>chọn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ghế</a:t>
            </a:r>
            <a:r>
              <a:rPr lang="en-US" dirty="0">
                <a:latin typeface="Calibri (Body)"/>
              </a:rPr>
              <a:t> </a:t>
            </a:r>
          </a:p>
          <a:p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chuỗi html </a:t>
            </a:r>
            <a:r>
              <a:rPr lang="en-US" dirty="0" err="1">
                <a:latin typeface="Calibri (Body)"/>
              </a:rPr>
              <a:t>màn</a:t>
            </a:r>
            <a:r>
              <a:rPr lang="en-US" dirty="0">
                <a:latin typeface="Calibri (Body)"/>
              </a:rPr>
              <a:t> hình </a:t>
            </a:r>
            <a:r>
              <a:rPr lang="en-US" dirty="0" err="1">
                <a:latin typeface="Calibri (Body)"/>
              </a:rPr>
              <a:t>chọn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ghé</a:t>
            </a:r>
            <a:r>
              <a:rPr lang="en-US" dirty="0">
                <a:latin typeface="Calibri (Body)"/>
              </a:rPr>
              <a:t> vé đặt</a:t>
            </a:r>
          </a:p>
          <a:p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chuỗi</a:t>
            </a:r>
            <a:r>
              <a:rPr lang="en-US" dirty="0">
                <a:latin typeface="Calibri (Body)"/>
              </a:rPr>
              <a:t> html </a:t>
            </a:r>
            <a:r>
              <a:rPr lang="en-US" dirty="0" err="1">
                <a:latin typeface="Calibri (Body)"/>
              </a:rPr>
              <a:t>Màn</a:t>
            </a:r>
            <a:r>
              <a:rPr lang="en-US" dirty="0">
                <a:latin typeface="Calibri (Body)"/>
              </a:rPr>
              <a:t> hình </a:t>
            </a:r>
            <a:r>
              <a:rPr lang="en-US" dirty="0" err="1">
                <a:latin typeface="Calibri (Body)"/>
              </a:rPr>
              <a:t>thông</a:t>
            </a:r>
            <a:r>
              <a:rPr lang="en-US" dirty="0">
                <a:latin typeface="Calibri (Body)"/>
              </a:rPr>
              <a:t> tin </a:t>
            </a:r>
            <a:r>
              <a:rPr lang="en-US" dirty="0" err="1">
                <a:latin typeface="Calibri (Body)"/>
              </a:rPr>
              <a:t>cá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nhân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chuỗi</a:t>
            </a:r>
            <a:r>
              <a:rPr lang="en-US" dirty="0">
                <a:latin typeface="Calibri (Body)"/>
              </a:rPr>
              <a:t> html </a:t>
            </a:r>
            <a:r>
              <a:rPr lang="en-US" dirty="0" err="1">
                <a:latin typeface="Calibri (Body)"/>
              </a:rPr>
              <a:t>Màn</a:t>
            </a:r>
            <a:r>
              <a:rPr lang="en-US" dirty="0">
                <a:latin typeface="Calibri (Body)"/>
              </a:rPr>
              <a:t> hình </a:t>
            </a:r>
            <a:r>
              <a:rPr lang="en-US" dirty="0" err="1">
                <a:latin typeface="Calibri (Body)"/>
              </a:rPr>
              <a:t>thông</a:t>
            </a:r>
            <a:r>
              <a:rPr lang="en-US" dirty="0">
                <a:latin typeface="Calibri (Body)"/>
              </a:rPr>
              <a:t> tin </a:t>
            </a:r>
            <a:r>
              <a:rPr lang="en-US" dirty="0" err="1">
                <a:latin typeface="Calibri (Body)"/>
              </a:rPr>
              <a:t>cá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nhân</a:t>
            </a:r>
            <a:r>
              <a:rPr lang="en-US" dirty="0">
                <a:latin typeface="Calibri (Body)"/>
              </a:rPr>
              <a:t> vé đặt</a:t>
            </a:r>
          </a:p>
          <a:p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choỗi</a:t>
            </a:r>
            <a:r>
              <a:rPr lang="en-US" dirty="0">
                <a:latin typeface="Calibri (Body)"/>
              </a:rPr>
              <a:t> html ng</a:t>
            </a:r>
            <a:r>
              <a:rPr lang="vi-VN" dirty="0">
                <a:latin typeface="Calibri (Body)"/>
              </a:rPr>
              <a:t>ười dùng đăng </a:t>
            </a:r>
            <a:r>
              <a:rPr lang="vi-VN" dirty="0" err="1">
                <a:latin typeface="Calibri (Body)"/>
              </a:rPr>
              <a:t>nhập</a:t>
            </a:r>
            <a:endParaRPr lang="vi-VN" dirty="0">
              <a:latin typeface="Calibri (Body)"/>
            </a:endParaRPr>
          </a:p>
          <a:p>
            <a:r>
              <a:rPr lang="vi-VN" dirty="0" err="1">
                <a:latin typeface="Calibri (Body)"/>
              </a:rPr>
              <a:t>Tạo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chuỗi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html</a:t>
            </a:r>
            <a:r>
              <a:rPr lang="vi-VN" dirty="0">
                <a:latin typeface="Calibri (Body)"/>
              </a:rPr>
              <a:t> danh sách phim xem</a:t>
            </a:r>
          </a:p>
          <a:p>
            <a:r>
              <a:rPr lang="vi-VN" dirty="0" err="1">
                <a:latin typeface="Calibri (Body)"/>
              </a:rPr>
              <a:t>Tạo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chuỗi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html</a:t>
            </a:r>
            <a:r>
              <a:rPr lang="vi-VN" dirty="0">
                <a:latin typeface="Calibri (Body)"/>
              </a:rPr>
              <a:t> thanh </a:t>
            </a:r>
            <a:r>
              <a:rPr lang="vi-VN" dirty="0" err="1">
                <a:latin typeface="Calibri (Body)"/>
              </a:rPr>
              <a:t>toán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vé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đặt</a:t>
            </a:r>
            <a:endParaRPr lang="vi-VN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Tao </a:t>
            </a:r>
            <a:r>
              <a:rPr lang="vi-VN" dirty="0" err="1">
                <a:latin typeface="Calibri (Body)"/>
              </a:rPr>
              <a:t>chuỗi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html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ghế</a:t>
            </a:r>
            <a:endParaRPr lang="vi-VN" dirty="0">
              <a:latin typeface="Calibri (Body)"/>
            </a:endParaRPr>
          </a:p>
          <a:p>
            <a:r>
              <a:rPr lang="vi-VN" dirty="0" err="1">
                <a:latin typeface="Calibri (Body)"/>
              </a:rPr>
              <a:t>Tạo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chuỗi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html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ghế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vé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đặt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20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Xử lý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Nghiệp vụ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Tính Doanh thu Phim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8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Xử lý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Lưu trữ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1946366"/>
            <a:ext cx="6477000" cy="4611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r>
              <a:rPr lang="en-US" dirty="0"/>
              <a:t>Đọc Danh sách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/>
              <a:t>Đọc Danh </a:t>
            </a:r>
            <a:r>
              <a:rPr lang="en-US" dirty="0" err="1"/>
              <a:t>sách</a:t>
            </a:r>
            <a:r>
              <a:rPr lang="en-US" dirty="0"/>
              <a:t> phim</a:t>
            </a:r>
          </a:p>
          <a:p>
            <a:r>
              <a:rPr lang="en-US" dirty="0" err="1"/>
              <a:t>Ghi</a:t>
            </a:r>
            <a:r>
              <a:rPr lang="en-US" dirty="0"/>
              <a:t> Bán vé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Thanh toán vé đặt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9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Giao diện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Màn hình Đăng nhập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6451" y="2129245"/>
            <a:ext cx="5839098" cy="2560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8229" y="2596922"/>
            <a:ext cx="2534194" cy="538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Tên đăng nhập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8229" y="3191282"/>
            <a:ext cx="2534194" cy="538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Mật khẩu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8229" y="3997234"/>
            <a:ext cx="1267097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Đăng nhập</a:t>
            </a:r>
          </a:p>
        </p:txBody>
      </p:sp>
    </p:spTree>
    <p:extLst>
      <p:ext uri="{BB962C8B-B14F-4D97-AF65-F5344CB8AC3E}">
        <p14:creationId xmlns:p14="http://schemas.microsoft.com/office/powerpoint/2010/main" val="74691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Giao diện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Màn hình Bán vé trực tiếp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6451" y="1872343"/>
            <a:ext cx="6243320" cy="4606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8228" y="3802742"/>
            <a:ext cx="2349139" cy="1709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Phim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8229" y="5199017"/>
            <a:ext cx="2349138" cy="1038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Chức năng trên phim:</a:t>
            </a:r>
          </a:p>
          <a:p>
            <a:pPr algn="ctr"/>
            <a:r>
              <a:rPr lang="en-US" dirty="0"/>
              <a:t>Tên phim</a:t>
            </a:r>
          </a:p>
          <a:p>
            <a:pPr algn="ctr"/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algn="ctr"/>
            <a:r>
              <a:rPr lang="en-US" dirty="0"/>
              <a:t>(click)</a:t>
            </a:r>
          </a:p>
        </p:txBody>
      </p:sp>
      <p:sp>
        <p:nvSpPr>
          <p:cNvPr id="9" name="Rectangle 8"/>
          <p:cNvSpPr/>
          <p:nvPr/>
        </p:nvSpPr>
        <p:spPr>
          <a:xfrm>
            <a:off x="6461759" y="3802742"/>
            <a:ext cx="2349139" cy="1709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Phim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1760" y="5199017"/>
            <a:ext cx="2349138" cy="1038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Chức năng trên phim:</a:t>
            </a:r>
          </a:p>
          <a:p>
            <a:pPr algn="ctr"/>
            <a:r>
              <a:rPr lang="en-US" dirty="0"/>
              <a:t>Tên phim</a:t>
            </a:r>
          </a:p>
          <a:p>
            <a:pPr algn="ctr"/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algn="ctr"/>
            <a:r>
              <a:rPr lang="en-US" dirty="0"/>
              <a:t>(click)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8228" y="1956524"/>
            <a:ext cx="5022670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 nhập chuỗi tìm kiếm theo tên phim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C3425-914D-48B4-8E1B-14C7513CDD1A}"/>
              </a:ext>
            </a:extLst>
          </p:cNvPr>
          <p:cNvSpPr/>
          <p:nvPr/>
        </p:nvSpPr>
        <p:spPr>
          <a:xfrm>
            <a:off x="3788228" y="2625682"/>
            <a:ext cx="2349139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Thanh chức năng: </a:t>
            </a:r>
          </a:p>
          <a:p>
            <a:pPr algn="ctr"/>
            <a:r>
              <a:rPr lang="en-US" dirty="0"/>
              <a:t>Bán vé trực tiếp (click)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FE7D6-522F-4A8B-98C5-126671079E0C}"/>
              </a:ext>
            </a:extLst>
          </p:cNvPr>
          <p:cNvSpPr/>
          <p:nvPr/>
        </p:nvSpPr>
        <p:spPr>
          <a:xfrm>
            <a:off x="4181385" y="3908696"/>
            <a:ext cx="1562824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Bán vé (click)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10138-B4E3-4169-A4A7-85D0336A191C}"/>
              </a:ext>
            </a:extLst>
          </p:cNvPr>
          <p:cNvSpPr/>
          <p:nvPr/>
        </p:nvSpPr>
        <p:spPr>
          <a:xfrm>
            <a:off x="6749144" y="3928291"/>
            <a:ext cx="1562824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Bán vé (click)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69C03-60E1-44C1-893C-EB7138E9B475}"/>
              </a:ext>
            </a:extLst>
          </p:cNvPr>
          <p:cNvSpPr/>
          <p:nvPr/>
        </p:nvSpPr>
        <p:spPr>
          <a:xfrm>
            <a:off x="3788228" y="3262812"/>
            <a:ext cx="2349139" cy="465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8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Giao diện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Màn hình Thông tin chi tiết Phim </a:t>
            </a:r>
            <a:r>
              <a:rPr lang="en-US" dirty="0" err="1"/>
              <a:t>bán</a:t>
            </a:r>
            <a:r>
              <a:rPr lang="en-US" dirty="0"/>
              <a:t> vé trực tiếp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2129244"/>
            <a:ext cx="6477000" cy="4428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5367" y="3376746"/>
            <a:ext cx="1909356" cy="218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Hình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1" y="3178628"/>
            <a:ext cx="2803074" cy="2536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tin phim: Tên, rating, phân loại, thể loại, khởi chiếu, diễn viên,...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8229" y="5819501"/>
            <a:ext cx="5022670" cy="476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Nội dung phim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99940-F8E5-42F1-9A97-E40DF08078C9}"/>
              </a:ext>
            </a:extLst>
          </p:cNvPr>
          <p:cNvSpPr/>
          <p:nvPr/>
        </p:nvSpPr>
        <p:spPr>
          <a:xfrm>
            <a:off x="3765367" y="2381068"/>
            <a:ext cx="5133708" cy="666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số lượng,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Suất chiếu (click)</a:t>
            </a:r>
          </a:p>
        </p:txBody>
      </p:sp>
    </p:spTree>
    <p:extLst>
      <p:ext uri="{BB962C8B-B14F-4D97-AF65-F5344CB8AC3E}">
        <p14:creationId xmlns:p14="http://schemas.microsoft.com/office/powerpoint/2010/main" val="234709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Giao diện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Màn hình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ghế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61064" y="1982288"/>
            <a:ext cx="6477000" cy="4191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3429" y="2839717"/>
            <a:ext cx="3164114" cy="2272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ghế</a:t>
            </a:r>
            <a:r>
              <a:rPr lang="en-US" dirty="0"/>
              <a:t> (click)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92685" y="2708001"/>
            <a:ext cx="2120904" cy="2536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tin </a:t>
            </a:r>
            <a:r>
              <a:rPr lang="en-US" dirty="0" err="1"/>
              <a:t>ghế</a:t>
            </a:r>
            <a:r>
              <a:rPr lang="en-US" dirty="0"/>
              <a:t>, </a:t>
            </a:r>
            <a:r>
              <a:rPr lang="en-US" dirty="0" err="1"/>
              <a:t>rạp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chiếu,…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223516-A21C-4AC1-9E18-208E292EFADE}"/>
              </a:ext>
            </a:extLst>
          </p:cNvPr>
          <p:cNvSpPr/>
          <p:nvPr/>
        </p:nvSpPr>
        <p:spPr>
          <a:xfrm>
            <a:off x="5036461" y="5252718"/>
            <a:ext cx="1611082" cy="43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Tiếp </a:t>
            </a:r>
            <a:r>
              <a:rPr lang="en-US" dirty="0" err="1"/>
              <a:t>tục</a:t>
            </a:r>
            <a:r>
              <a:rPr lang="en-US" dirty="0"/>
              <a:t> (click)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EE9F9-9AC9-45E0-AB6A-83DC35E1C985}"/>
              </a:ext>
            </a:extLst>
          </p:cNvPr>
          <p:cNvSpPr/>
          <p:nvPr/>
        </p:nvSpPr>
        <p:spPr>
          <a:xfrm>
            <a:off x="3483429" y="5263238"/>
            <a:ext cx="1482635" cy="43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(click)</a:t>
            </a:r>
          </a:p>
        </p:txBody>
      </p:sp>
    </p:spTree>
    <p:extLst>
      <p:ext uri="{BB962C8B-B14F-4D97-AF65-F5344CB8AC3E}">
        <p14:creationId xmlns:p14="http://schemas.microsoft.com/office/powerpoint/2010/main" val="202373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Giao diện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Màn hình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vé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1064" y="1982288"/>
            <a:ext cx="6477000" cy="4191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3429" y="2839717"/>
            <a:ext cx="3164114" cy="2272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mua</a:t>
            </a:r>
            <a:r>
              <a:rPr lang="en-US" dirty="0"/>
              <a:t> vé</a:t>
            </a:r>
          </a:p>
        </p:txBody>
      </p:sp>
      <p:sp>
        <p:nvSpPr>
          <p:cNvPr id="9" name="Rectangle 8"/>
          <p:cNvSpPr/>
          <p:nvPr/>
        </p:nvSpPr>
        <p:spPr>
          <a:xfrm>
            <a:off x="6792685" y="2708001"/>
            <a:ext cx="2120904" cy="2536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tin </a:t>
            </a:r>
            <a:r>
              <a:rPr lang="en-US" dirty="0" err="1"/>
              <a:t>ghế</a:t>
            </a:r>
            <a:r>
              <a:rPr lang="en-US" dirty="0"/>
              <a:t>, </a:t>
            </a:r>
            <a:r>
              <a:rPr lang="en-US" dirty="0" err="1"/>
              <a:t>rạp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chiếu,…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223516-A21C-4AC1-9E18-208E292EFADE}"/>
              </a:ext>
            </a:extLst>
          </p:cNvPr>
          <p:cNvSpPr/>
          <p:nvPr/>
        </p:nvSpPr>
        <p:spPr>
          <a:xfrm>
            <a:off x="5036461" y="5252718"/>
            <a:ext cx="1611082" cy="43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Bán vé (click)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EE9F9-9AC9-45E0-AB6A-83DC35E1C985}"/>
              </a:ext>
            </a:extLst>
          </p:cNvPr>
          <p:cNvSpPr/>
          <p:nvPr/>
        </p:nvSpPr>
        <p:spPr>
          <a:xfrm>
            <a:off x="3483429" y="5263238"/>
            <a:ext cx="1482635" cy="43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(click)</a:t>
            </a:r>
          </a:p>
        </p:txBody>
      </p:sp>
    </p:spTree>
    <p:extLst>
      <p:ext uri="{BB962C8B-B14F-4D97-AF65-F5344CB8AC3E}">
        <p14:creationId xmlns:p14="http://schemas.microsoft.com/office/powerpoint/2010/main" val="379787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Giao diện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Màn hình Thanh toán vé đặt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6451" y="1872343"/>
            <a:ext cx="6477000" cy="4606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8228" y="3331028"/>
            <a:ext cx="2349139" cy="218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Phim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8229" y="5199017"/>
            <a:ext cx="2349138" cy="1038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Chức năng </a:t>
            </a:r>
            <a:r>
              <a:rPr lang="en-US" dirty="0" err="1"/>
              <a:t>trên</a:t>
            </a:r>
            <a:r>
              <a:rPr lang="en-US" dirty="0"/>
              <a:t> phim:</a:t>
            </a:r>
          </a:p>
          <a:p>
            <a:pPr algn="ctr"/>
            <a:r>
              <a:rPr lang="en-US" dirty="0"/>
              <a:t>Tên phim</a:t>
            </a:r>
          </a:p>
          <a:p>
            <a:pPr algn="ctr"/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algn="ctr"/>
            <a:r>
              <a:rPr lang="en-US" dirty="0"/>
              <a:t>(click)</a:t>
            </a:r>
          </a:p>
        </p:txBody>
      </p:sp>
      <p:sp>
        <p:nvSpPr>
          <p:cNvPr id="9" name="Rectangle 8"/>
          <p:cNvSpPr/>
          <p:nvPr/>
        </p:nvSpPr>
        <p:spPr>
          <a:xfrm>
            <a:off x="6461759" y="3331028"/>
            <a:ext cx="2349139" cy="218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Phim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1760" y="5199017"/>
            <a:ext cx="2349138" cy="1038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Chức năng </a:t>
            </a:r>
            <a:r>
              <a:rPr lang="en-US" dirty="0" err="1"/>
              <a:t>trên</a:t>
            </a:r>
            <a:r>
              <a:rPr lang="en-US" dirty="0"/>
              <a:t> phim:</a:t>
            </a:r>
          </a:p>
          <a:p>
            <a:pPr algn="ctr"/>
            <a:r>
              <a:rPr lang="en-US" dirty="0"/>
              <a:t>Tên phim</a:t>
            </a:r>
          </a:p>
          <a:p>
            <a:pPr algn="ctr"/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algn="ctr"/>
            <a:r>
              <a:rPr lang="en-US" dirty="0"/>
              <a:t>(click)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8228" y="1956524"/>
            <a:ext cx="5022670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 nhập chuỗi tìm kiếm theo tên phim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C3425-914D-48B4-8E1B-14C7513CDD1A}"/>
              </a:ext>
            </a:extLst>
          </p:cNvPr>
          <p:cNvSpPr/>
          <p:nvPr/>
        </p:nvSpPr>
        <p:spPr>
          <a:xfrm>
            <a:off x="3788228" y="2625682"/>
            <a:ext cx="2673531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Thanh chức năng: </a:t>
            </a:r>
          </a:p>
          <a:p>
            <a:pPr algn="ctr"/>
            <a:r>
              <a:rPr lang="en-US" dirty="0"/>
              <a:t>Thanh toán vé đặt(click)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FE7D6-522F-4A8B-98C5-126671079E0C}"/>
              </a:ext>
            </a:extLst>
          </p:cNvPr>
          <p:cNvSpPr/>
          <p:nvPr/>
        </p:nvSpPr>
        <p:spPr>
          <a:xfrm>
            <a:off x="4181385" y="3638005"/>
            <a:ext cx="1562824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Thanh toán (click)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10138-B4E3-4169-A4A7-85D0336A191C}"/>
              </a:ext>
            </a:extLst>
          </p:cNvPr>
          <p:cNvSpPr/>
          <p:nvPr/>
        </p:nvSpPr>
        <p:spPr>
          <a:xfrm>
            <a:off x="6811014" y="3677193"/>
            <a:ext cx="1562824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Thanh toán (click)</a:t>
            </a:r>
          </a:p>
        </p:txBody>
      </p:sp>
    </p:spTree>
    <p:extLst>
      <p:ext uri="{BB962C8B-B14F-4D97-AF65-F5344CB8AC3E}">
        <p14:creationId xmlns:p14="http://schemas.microsoft.com/office/powerpoint/2010/main" val="323786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5"/>
            <a:ext cx="9144000" cy="1028020"/>
          </a:xfrm>
        </p:spPr>
        <p:txBody>
          <a:bodyPr/>
          <a:lstStyle/>
          <a:p>
            <a:r>
              <a:rPr lang="en-US" dirty="0"/>
              <a:t>Giao diện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4257"/>
            <a:ext cx="9144000" cy="1156063"/>
          </a:xfrm>
        </p:spPr>
        <p:txBody>
          <a:bodyPr/>
          <a:lstStyle/>
          <a:p>
            <a:r>
              <a:rPr lang="en-US" dirty="0"/>
              <a:t>Màn hình Thông tin chi tiết </a:t>
            </a:r>
            <a:r>
              <a:rPr lang="en-US" dirty="0" err="1"/>
              <a:t>thanh</a:t>
            </a:r>
            <a:r>
              <a:rPr lang="en-US" dirty="0"/>
              <a:t> toán vé đặt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073" y="2129244"/>
            <a:ext cx="6477000" cy="4428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99940-F8E5-42F1-9A97-E40DF08078C9}"/>
              </a:ext>
            </a:extLst>
          </p:cNvPr>
          <p:cNvSpPr/>
          <p:nvPr/>
        </p:nvSpPr>
        <p:spPr>
          <a:xfrm>
            <a:off x="3765367" y="2381068"/>
            <a:ext cx="5133708" cy="666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danh</a:t>
            </a:r>
            <a:r>
              <a:rPr lang="en-US" dirty="0"/>
              <a:t> sách Suất chiếu (click)</a:t>
            </a:r>
          </a:p>
        </p:txBody>
      </p:sp>
    </p:spTree>
    <p:extLst>
      <p:ext uri="{BB962C8B-B14F-4D97-AF65-F5344CB8AC3E}">
        <p14:creationId xmlns:p14="http://schemas.microsoft.com/office/powerpoint/2010/main" val="383341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1250</Words>
  <Application>Microsoft Office PowerPoint</Application>
  <PresentationFormat>Widescreen</PresentationFormat>
  <Paragraphs>253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(Body)</vt:lpstr>
      <vt:lpstr>Calibri Light</vt:lpstr>
      <vt:lpstr>Times New Roman</vt:lpstr>
      <vt:lpstr>Office Theme</vt:lpstr>
      <vt:lpstr>PowerPoint Presentation</vt:lpstr>
      <vt:lpstr>PowerPoint Presentation</vt:lpstr>
      <vt:lpstr>Giao diện</vt:lpstr>
      <vt:lpstr>Giao diện</vt:lpstr>
      <vt:lpstr>Giao diện</vt:lpstr>
      <vt:lpstr>Giao diện</vt:lpstr>
      <vt:lpstr>Giao diện</vt:lpstr>
      <vt:lpstr>Giao diện</vt:lpstr>
      <vt:lpstr>Giao diện</vt:lpstr>
      <vt:lpstr>Giao diện</vt:lpstr>
      <vt:lpstr>Giao diện</vt:lpstr>
      <vt:lpstr>Dữ liệu lưu trữ</vt:lpstr>
      <vt:lpstr>Dữ liệu lưu trữ</vt:lpstr>
      <vt:lpstr>Dữ liệu lưu trữ</vt:lpstr>
      <vt:lpstr>Biến</vt:lpstr>
      <vt:lpstr>Biến</vt:lpstr>
      <vt:lpstr>Biến</vt:lpstr>
      <vt:lpstr>Biến</vt:lpstr>
      <vt:lpstr>Biến</vt:lpstr>
      <vt:lpstr>Biến</vt:lpstr>
      <vt:lpstr>Biến</vt:lpstr>
      <vt:lpstr>Biến</vt:lpstr>
      <vt:lpstr>Xử lý</vt:lpstr>
      <vt:lpstr>Xử lý</vt:lpstr>
      <vt:lpstr>Xử lý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day Huy</dc:creator>
  <cp:lastModifiedBy>Hong Nguyen</cp:lastModifiedBy>
  <cp:revision>297</cp:revision>
  <dcterms:created xsi:type="dcterms:W3CDTF">2017-09-30T02:21:03Z</dcterms:created>
  <dcterms:modified xsi:type="dcterms:W3CDTF">2018-04-02T17:34:10Z</dcterms:modified>
</cp:coreProperties>
</file>