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42D3-1CD1-49D3-8871-9AA1353D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D3C8-AFB8-418F-B8DF-9AFD1AC1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3ADB-AB73-4547-A89B-D3A0846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8F22-ECED-498C-97C4-AC81E69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6ECA-6090-4358-9DBF-61841F18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AB75-7512-4C9A-998E-15E773D8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AE515-6E78-4E13-90A2-1A3CBA98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3759-2F76-4BC6-BFD8-1285D3A9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0A1C-2E00-4A3E-BE05-4D4F9422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90FD-D007-40FD-A483-A1EFEF4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D3AB5-FFEE-4F35-B153-E6B9B3DC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61BC5-DC92-42DE-8E6B-1DDD79FA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5738-A093-4A44-B27F-B3CEB6EF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DF00-5E00-49C7-A83C-A9D801C3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644D-AE1A-41F0-B16E-C1241065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97D0-529F-432A-971D-DDD2C5A0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0671-6C78-4606-9BD9-A983049E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2D8B-AA67-4E29-9F95-B295135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0D0-37B0-4A1A-886D-B2012B37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A394-535D-4EDC-B2B6-365D0CD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753A-BDED-4EB5-B19B-AEDA6A03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9FB4-CE29-4DCE-A658-B6938A51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38D9-2AC7-43DC-B4E1-13E3A70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A677-1B6C-4F79-A77A-AE191F1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0572-2B0A-4D15-A66C-59EBE038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3BD4-D5A9-4E7B-B6F0-48920AE0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16D6-7D8B-4FB9-AB5A-B76FA2BCF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774B-2A83-4320-A603-C41C9950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7192-0EB9-4CD9-A992-5CB189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DD543-269B-486A-A8FA-45E136D9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E3CE8-28FE-4C94-A567-1A0C978D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417A-C50C-4BB0-9EDD-86851F9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EE65-2965-4CD1-8F80-CC415793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2180B-4145-41ED-94F4-CF3510FD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A82DE-0837-46C8-9E82-3D93F9974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6F54-2B44-42CE-BFAA-F42171A3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2737-EB12-4A4B-B619-829A71C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DEA31-EFF5-4F59-AA97-84D79020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693BF-48A5-485E-B032-3322330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1D08-866F-45CF-ADA4-68FFA27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4004D-6237-451C-BFA7-61ADA22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9524C-C9C7-4490-9B13-F597FA17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35BA4-C29E-4BBD-AD10-35340F27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6ADD2-3F01-4DB0-97ED-2E39AA0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A5BB1-4936-4D4D-B47F-7F6A080A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1447-F42C-4D74-ADDB-7A36C62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D2D-18A1-4965-81F0-630FFCD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B7F1-1274-431B-A702-C4F72423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953A-5B9C-4E2B-8215-C32A152E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3525-C1D3-4422-BD5B-2E03E59A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3BC41-FF1E-4382-A765-FCFD181F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726D-20D2-43FF-A46B-CE6103B9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A4A-E01F-46C7-A501-A0D097D0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16D89-738D-4790-9E4D-3D4EDC0F0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FC151-A812-4B76-A5FE-CE1F48E4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1822-B6E3-4978-8998-CC02F50B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868EC-D8F1-465F-9BE8-DD3BAEC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3BF3-B942-49D9-A087-782A9357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8AFF-57D1-4657-BC37-5499E21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0B9C-8038-4FBC-AEFD-F486E526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BA0A-8115-45D0-A50F-3268684F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82E7-818A-4702-9A36-35CA73F8F6EC}" type="datetimeFigureOut">
              <a:rPr lang="en-US" smtClean="0"/>
              <a:t>06/01/20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F555-E0E9-419C-95A7-C411DB04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F9B2-BEEA-413D-9BA3-94635980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2900-8B49-48CD-AE51-E2920C59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BCF8B-8120-44DD-A754-B6BBCD2B3DC6}"/>
              </a:ext>
            </a:extLst>
          </p:cNvPr>
          <p:cNvGrpSpPr/>
          <p:nvPr/>
        </p:nvGrpSpPr>
        <p:grpSpPr>
          <a:xfrm>
            <a:off x="173222" y="1371421"/>
            <a:ext cx="11845555" cy="4115157"/>
            <a:chOff x="173222" y="1371421"/>
            <a:chExt cx="11845555" cy="41151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0A8C21-557C-403B-B6FF-8D5A0822EFE4}"/>
                </a:ext>
              </a:extLst>
            </p:cNvPr>
            <p:cNvSpPr/>
            <p:nvPr/>
          </p:nvSpPr>
          <p:spPr>
            <a:xfrm>
              <a:off x="173222" y="1371421"/>
              <a:ext cx="11845555" cy="4115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Call center">
              <a:extLst>
                <a:ext uri="{FF2B5EF4-FFF2-40B4-BE49-F238E27FC236}">
                  <a16:creationId xmlns:a16="http://schemas.microsoft.com/office/drawing/2014/main" id="{11B4E60A-38B7-4F14-9AD0-E96A34F0F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9430" y="2231076"/>
              <a:ext cx="2229592" cy="2229592"/>
            </a:xfrm>
            <a:prstGeom prst="rect">
              <a:avLst/>
            </a:prstGeom>
          </p:spPr>
        </p:pic>
        <p:pic>
          <p:nvPicPr>
            <p:cNvPr id="10" name="Graphic 9" descr="Users">
              <a:extLst>
                <a:ext uri="{FF2B5EF4-FFF2-40B4-BE49-F238E27FC236}">
                  <a16:creationId xmlns:a16="http://schemas.microsoft.com/office/drawing/2014/main" id="{6659D4DD-A951-4660-A000-2041146D5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3201" y="2453300"/>
              <a:ext cx="2425578" cy="2425578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4B346945-5B38-4FAF-A76A-8B8D72CD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48779" y="2813480"/>
              <a:ext cx="1438894" cy="1438894"/>
            </a:xfrm>
            <a:prstGeom prst="rect">
              <a:avLst/>
            </a:prstGeom>
          </p:spPr>
        </p:pic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6B64DC40-7528-4A2B-89D6-8B712EDDA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80" y="2513115"/>
              <a:ext cx="2039625" cy="20396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2686A1-9F5E-4329-A5BB-65CC460AD24D}"/>
                </a:ext>
              </a:extLst>
            </p:cNvPr>
            <p:cNvSpPr txBox="1"/>
            <p:nvPr/>
          </p:nvSpPr>
          <p:spPr>
            <a:xfrm>
              <a:off x="960937" y="3105833"/>
              <a:ext cx="1489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Lexend Deca" pitchFamily="2" charset="0"/>
                  <a:cs typeface="Lexend Deca" pitchFamily="2" charset="0"/>
                </a:rPr>
                <a:t>VCDX</a:t>
              </a:r>
            </a:p>
          </p:txBody>
        </p:sp>
        <p:pic>
          <p:nvPicPr>
            <p:cNvPr id="17" name="Graphic 16" descr="Cloud">
              <a:extLst>
                <a:ext uri="{FF2B5EF4-FFF2-40B4-BE49-F238E27FC236}">
                  <a16:creationId xmlns:a16="http://schemas.microsoft.com/office/drawing/2014/main" id="{2FBE5230-A05C-4B49-AE08-B5975CC0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76187" y="2513116"/>
              <a:ext cx="2039624" cy="2039624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FBA590-7C4B-403F-8257-8E369AF35B74}"/>
                </a:ext>
              </a:extLst>
            </p:cNvPr>
            <p:cNvCxnSpPr/>
            <p:nvPr/>
          </p:nvCxnSpPr>
          <p:spPr>
            <a:xfrm>
              <a:off x="4441371" y="3428998"/>
              <a:ext cx="7694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40D3FB-2B76-4D89-B195-8F6C3B61B245}"/>
                </a:ext>
              </a:extLst>
            </p:cNvPr>
            <p:cNvCxnSpPr/>
            <p:nvPr/>
          </p:nvCxnSpPr>
          <p:spPr>
            <a:xfrm>
              <a:off x="6953742" y="3397328"/>
              <a:ext cx="7694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AC044B-1089-49D9-9BAF-1F36D414A62A}"/>
                </a:ext>
              </a:extLst>
            </p:cNvPr>
            <p:cNvSpPr txBox="1"/>
            <p:nvPr/>
          </p:nvSpPr>
          <p:spPr>
            <a:xfrm>
              <a:off x="2887612" y="4322038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exend Deca" pitchFamily="2" charset="0"/>
                  <a:cs typeface="Lexend Deca" pitchFamily="2" charset="0"/>
                </a:rPr>
                <a:t>candidate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BDFB76-56CC-4462-AC4A-E47B0F9DA8FC}"/>
                </a:ext>
              </a:extLst>
            </p:cNvPr>
            <p:cNvSpPr txBox="1"/>
            <p:nvPr/>
          </p:nvSpPr>
          <p:spPr>
            <a:xfrm>
              <a:off x="8345924" y="4322038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exend Deca" pitchFamily="2" charset="0"/>
                  <a:cs typeface="Lexend Deca" pitchFamily="2" charset="0"/>
                </a:rPr>
                <a:t>panelists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0103BD-9C71-46FE-A88A-12F8D3C5AB45}"/>
                </a:ext>
              </a:extLst>
            </p:cNvPr>
            <p:cNvSpPr txBox="1"/>
            <p:nvPr/>
          </p:nvSpPr>
          <p:spPr>
            <a:xfrm>
              <a:off x="10246904" y="432203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exend Deca" pitchFamily="2" charset="0"/>
                  <a:cs typeface="Lexend Deca" pitchFamily="2" charset="0"/>
                </a:rPr>
                <a:t>moderator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46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275D-6557-4933-8D9D-8A1B4A85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73FF-4E9D-4B3D-AA98-6669BB12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Lexend Deca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Gomez</dc:creator>
  <cp:lastModifiedBy>Alexander Gomez</cp:lastModifiedBy>
  <cp:revision>1</cp:revision>
  <dcterms:created xsi:type="dcterms:W3CDTF">2020-06-01T16:33:29Z</dcterms:created>
  <dcterms:modified xsi:type="dcterms:W3CDTF">2020-06-01T16:37:53Z</dcterms:modified>
</cp:coreProperties>
</file>