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7"/>
  </p:notesMasterIdLst>
  <p:handoutMasterIdLst>
    <p:handoutMasterId r:id="rId18"/>
  </p:handoutMasterIdLst>
  <p:sldIdLst>
    <p:sldId id="285" r:id="rId5"/>
    <p:sldId id="274" r:id="rId6"/>
    <p:sldId id="300" r:id="rId7"/>
    <p:sldId id="287" r:id="rId8"/>
    <p:sldId id="301" r:id="rId9"/>
    <p:sldId id="322" r:id="rId10"/>
    <p:sldId id="326" r:id="rId11"/>
    <p:sldId id="324" r:id="rId12"/>
    <p:sldId id="325" r:id="rId13"/>
    <p:sldId id="321" r:id="rId14"/>
    <p:sldId id="319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blog.cleancoder.com/uncle-bob/2013/03/06/ThePragmaticsOfTDD.html" TargetMode="External"/><Relationship Id="rId7" Type="http://schemas.openxmlformats.org/officeDocument/2006/relationships/hyperlink" Target="https://www.youtube.com/watch?v=HNVJSGYUIjc" TargetMode="External"/><Relationship Id="rId2" Type="http://schemas.openxmlformats.org/officeDocument/2006/relationships/hyperlink" Target="https://refactoring.com/catalo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youtube.com/watch?v=4LUNr4AeLZM" TargetMode="External"/><Relationship Id="rId5" Type="http://schemas.openxmlformats.org/officeDocument/2006/relationships/hyperlink" Target="https://refactoring.guru/refactoring/what-is-refactoring" TargetMode="External"/><Relationship Id="rId10" Type="http://schemas.openxmlformats.org/officeDocument/2006/relationships/image" Target="../media/image12.jpg"/><Relationship Id="rId4" Type="http://schemas.openxmlformats.org/officeDocument/2006/relationships/hyperlink" Target="https://blog.cleancoder.com/uncle-bob/2016/11/10/TDD-Doesnt-work.html" TargetMode="Externa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7488832" cy="1408451"/>
          </a:xfrm>
        </p:spPr>
        <p:txBody>
          <a:bodyPr/>
          <a:lstStyle/>
          <a:p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e Clean Code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60293"/>
              </p:ext>
            </p:extLst>
          </p:nvPr>
        </p:nvGraphicFramePr>
        <p:xfrm>
          <a:off x="528969" y="1124744"/>
          <a:ext cx="11134061" cy="48965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39039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5495022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52828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 e vídeos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 e vídeos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436826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https://blog.cleancoder.com/uncle-bob/2017/01/09/DiamondSquare.html</a:t>
                      </a: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https://refactoring.com/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rId5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https://refactoring.guru/refactoring/what-is-refactoring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/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https://www.youtube.com/watch?v=4LUNr4AeLZM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https://www.youtube.com/watch?v=HNVJSGYUIjc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BA2D865-2CAF-4F9A-8DA8-CDFD59A426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19" y="1840752"/>
            <a:ext cx="1730153" cy="2176293"/>
          </a:xfrm>
          <a:prstGeom prst="rect">
            <a:avLst/>
          </a:prstGeom>
        </p:spPr>
      </p:pic>
      <p:pic>
        <p:nvPicPr>
          <p:cNvPr id="6" name="Picture 5" descr="A picture containing orange&#10;&#10;Description automatically generated">
            <a:extLst>
              <a:ext uri="{FF2B5EF4-FFF2-40B4-BE49-F238E27FC236}">
                <a16:creationId xmlns:a16="http://schemas.microsoft.com/office/drawing/2014/main" id="{E40EDC19-CDE1-49C4-9DDA-DD17180770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33" y="1854820"/>
            <a:ext cx="1586880" cy="2176293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7D81920A-74BA-4497-8BAE-722E61947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74" y="1840751"/>
            <a:ext cx="1639852" cy="21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900038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e Clean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XP – eXtreme Programming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1487488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4871864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Regras/ Práticas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8256240" y="250129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Origem</a:t>
            </a:r>
          </a:p>
          <a:p>
            <a:pPr algn="ctr"/>
            <a:r>
              <a:rPr lang="pt-BR" dirty="0"/>
              <a:t>(história)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Test Driven Development (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E CLEAN CODE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0A3D16-098A-4EA5-822D-324CC64C4B1B}"/>
              </a:ext>
            </a:extLst>
          </p:cNvPr>
          <p:cNvSpPr/>
          <p:nvPr/>
        </p:nvSpPr>
        <p:spPr>
          <a:xfrm>
            <a:off x="7968186" y="2780928"/>
            <a:ext cx="2808334" cy="45814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Como fazer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A1D9FF-8436-489D-A7D1-912F3B3AA73E}"/>
              </a:ext>
            </a:extLst>
          </p:cNvPr>
          <p:cNvSpPr/>
          <p:nvPr/>
        </p:nvSpPr>
        <p:spPr>
          <a:xfrm>
            <a:off x="7968186" y="3535814"/>
            <a:ext cx="2808334" cy="45814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Melhor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07B50C-F897-4845-9FA5-D3ED442CD591}"/>
              </a:ext>
            </a:extLst>
          </p:cNvPr>
          <p:cNvSpPr/>
          <p:nvPr/>
        </p:nvSpPr>
        <p:spPr>
          <a:xfrm>
            <a:off x="7968142" y="4290700"/>
            <a:ext cx="2808378" cy="45814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Maior cobertura de código</a:t>
            </a:r>
          </a:p>
        </p:txBody>
      </p:sp>
      <p:pic>
        <p:nvPicPr>
          <p:cNvPr id="19" name="Picture 18" descr="A picture containing meter&#10;&#10;Description automatically generated">
            <a:extLst>
              <a:ext uri="{FF2B5EF4-FFF2-40B4-BE49-F238E27FC236}">
                <a16:creationId xmlns:a16="http://schemas.microsoft.com/office/drawing/2014/main" id="{ACDDAC50-5FFE-4024-B21F-CEBBC8A70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0" y="505611"/>
            <a:ext cx="6505770" cy="5466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2782237"/>
            <a:ext cx="9361040" cy="12291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Senta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lá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vem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pouco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história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b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791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A Origem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575EF3F-2FDF-44C2-829D-589D3E3379DE}"/>
              </a:ext>
            </a:extLst>
          </p:cNvPr>
          <p:cNvSpPr txBox="1"/>
          <p:nvPr/>
        </p:nvSpPr>
        <p:spPr>
          <a:xfrm>
            <a:off x="1462035" y="1124744"/>
            <a:ext cx="863392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dirty="0"/>
              <a:t>Kent Beck afirma que TDD não foi uma ideia totalmente original.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Leu em algum dos livros de seu pai (que também era programador), sobre uma técnica de testes mais antiga, onde o programador colocava na fita o valor que ele esperava daquele programa, e então o programador desenvolvia ate chegar naquele valor.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Ele mesmo conta que achou a ideia estúpida. Qual o sentido de escrever um teste que falha?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Mas resolveu experimentar. Apos a experiência, ele disse que “as pessoas sempre falavam pra ele conseguir separar o que o programa deve fazer da implementação final e ele não sabia como fazer, até o momento em que evoluiu a ideia do TDD e começou a escrever o teste antes”.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826CA55-F66E-4D73-91E4-ECB7330E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82" y="4322198"/>
            <a:ext cx="1434032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9273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A Origem</a:t>
            </a:r>
          </a:p>
        </p:txBody>
      </p:sp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80466D5-1D81-4D24-B573-9910CAEF2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23" y="1147762"/>
            <a:ext cx="6076950" cy="456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1930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Code (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484898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CLEAN CODE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C13DB0F2-ED31-452C-B507-726624A7081F}"/>
              </a:ext>
            </a:extLst>
          </p:cNvPr>
          <p:cNvSpPr/>
          <p:nvPr/>
        </p:nvSpPr>
        <p:spPr>
          <a:xfrm>
            <a:off x="2351584" y="1338071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2E27E36C-3E6C-4A06-B4E6-4202F585BB38}"/>
              </a:ext>
            </a:extLst>
          </p:cNvPr>
          <p:cNvSpPr/>
          <p:nvPr/>
        </p:nvSpPr>
        <p:spPr>
          <a:xfrm>
            <a:off x="8184232" y="1338071"/>
            <a:ext cx="914400" cy="914400"/>
          </a:xfrm>
          <a:prstGeom prst="mathMinus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F4616-E92A-4986-AFD3-BEA925CC5EDE}"/>
              </a:ext>
            </a:extLst>
          </p:cNvPr>
          <p:cNvSpPr txBox="1"/>
          <p:nvPr/>
        </p:nvSpPr>
        <p:spPr>
          <a:xfrm>
            <a:off x="4068924" y="161060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CLEAN CODE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83E55B-26A3-42C6-895D-F3AE93C73950}"/>
              </a:ext>
            </a:extLst>
          </p:cNvPr>
          <p:cNvSpPr/>
          <p:nvPr/>
        </p:nvSpPr>
        <p:spPr>
          <a:xfrm>
            <a:off x="900572" y="2507487"/>
            <a:ext cx="3816424" cy="3384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Fácil de ler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Fácil de manter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Barato o custo da manutenção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Fácil de testar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Fácil de automatizar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63A986-0692-4D34-AE0F-16CBA60E1552}"/>
              </a:ext>
            </a:extLst>
          </p:cNvPr>
          <p:cNvSpPr/>
          <p:nvPr/>
        </p:nvSpPr>
        <p:spPr>
          <a:xfrm>
            <a:off x="6733432" y="2507487"/>
            <a:ext cx="3816000" cy="3384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Débito técnico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Código duplicado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Bugs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Acoplamento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Dor de cabeça!</a:t>
            </a:r>
          </a:p>
        </p:txBody>
      </p:sp>
    </p:spTree>
    <p:extLst>
      <p:ext uri="{BB962C8B-B14F-4D97-AF65-F5344CB8AC3E}">
        <p14:creationId xmlns:p14="http://schemas.microsoft.com/office/powerpoint/2010/main" val="19471739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341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Office Theme</vt:lpstr>
      <vt:lpstr>TDD e Clean Code</vt:lpstr>
      <vt:lpstr>Recapitulando...</vt:lpstr>
      <vt:lpstr>PowerPoint Presentation</vt:lpstr>
      <vt:lpstr>TDD E CLEAN CODE</vt:lpstr>
      <vt:lpstr>PowerPoint Presentation</vt:lpstr>
      <vt:lpstr>TDD – A Origem</vt:lpstr>
      <vt:lpstr>TDD – A Origem</vt:lpstr>
      <vt:lpstr>PowerPoint Presentation</vt:lpstr>
      <vt:lpstr>CLEAN CODE</vt:lpstr>
      <vt:lpstr>PowerPoint Presentation</vt:lpstr>
      <vt:lpstr>REFERÊNCIAS BIBLIOGRÁFICAS</vt:lpstr>
      <vt:lpstr>TDD e Clean Code 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219</cp:revision>
  <dcterms:created xsi:type="dcterms:W3CDTF">2016-08-02T14:53:12Z</dcterms:created>
  <dcterms:modified xsi:type="dcterms:W3CDTF">2020-07-13T16:52:38Z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