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74" r:id="rId6"/>
    <p:sldId id="300" r:id="rId7"/>
    <p:sldId id="287" r:id="rId8"/>
    <p:sldId id="327" r:id="rId9"/>
    <p:sldId id="328" r:id="rId10"/>
    <p:sldId id="329" r:id="rId11"/>
    <p:sldId id="321" r:id="rId12"/>
    <p:sldId id="319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62"/>
    <a:srgbClr val="00B0EA"/>
    <a:srgbClr val="FFFFFF"/>
    <a:srgbClr val="123274"/>
    <a:srgbClr val="DE7F00"/>
    <a:srgbClr val="E6E6E6"/>
    <a:srgbClr val="F6A841"/>
    <a:srgbClr val="003273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alkingabouttesting.com/category/qualidade-de-codigo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8064896" cy="1408451"/>
          </a:xfrm>
        </p:spPr>
        <p:txBody>
          <a:bodyPr/>
          <a:lstStyle/>
          <a:p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9000380" cy="1944216"/>
          </a:xfrm>
        </p:spPr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	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335358" y="1428604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TDD e Clean Code - Introdução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9BC5A2-478C-479C-BDB5-86AF0D816FF8}"/>
              </a:ext>
            </a:extLst>
          </p:cNvPr>
          <p:cNvSpPr/>
          <p:nvPr/>
        </p:nvSpPr>
        <p:spPr>
          <a:xfrm>
            <a:off x="1487488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TDD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Como fazer</a:t>
            </a:r>
          </a:p>
          <a:p>
            <a:pPr algn="ctr"/>
            <a:r>
              <a:rPr lang="pt-BR" dirty="0"/>
              <a:t>Melhor design</a:t>
            </a:r>
          </a:p>
          <a:p>
            <a:pPr algn="ctr"/>
            <a:r>
              <a:rPr lang="pt-BR" dirty="0"/>
              <a:t>Maior cobertura de código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14ACD8-CC32-4CC9-A323-0043AE0E7F0C}"/>
              </a:ext>
            </a:extLst>
          </p:cNvPr>
          <p:cNvSpPr/>
          <p:nvPr/>
        </p:nvSpPr>
        <p:spPr>
          <a:xfrm>
            <a:off x="4871864" y="2528900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Origem TDD</a:t>
            </a:r>
          </a:p>
          <a:p>
            <a:pPr algn="ctr"/>
            <a:r>
              <a:rPr lang="pt-BR" dirty="0"/>
              <a:t>(história)</a:t>
            </a:r>
          </a:p>
          <a:p>
            <a:pPr algn="ctr"/>
            <a:endParaRPr lang="pt-B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335D31-E3B5-4914-A1BB-C8402E382074}"/>
              </a:ext>
            </a:extLst>
          </p:cNvPr>
          <p:cNvSpPr/>
          <p:nvPr/>
        </p:nvSpPr>
        <p:spPr>
          <a:xfrm>
            <a:off x="8256240" y="2501298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Clean </a:t>
            </a:r>
            <a:r>
              <a:rPr lang="pt-BR" dirty="0" err="1"/>
              <a:t>Code</a:t>
            </a:r>
            <a:endParaRPr lang="pt-BR" dirty="0"/>
          </a:p>
          <a:p>
            <a:pPr algn="ctr"/>
            <a:r>
              <a:rPr lang="pt-BR" dirty="0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Código (</a:t>
            </a: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introdução</a:t>
            </a:r>
            <a:r>
              <a:rPr lang="en-US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INTRODUÇÃO</a:t>
            </a:r>
          </a:p>
        </p:txBody>
      </p:sp>
      <p:pic>
        <p:nvPicPr>
          <p:cNvPr id="7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6A981-9AD6-42FF-B4FC-80022A4E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5" b="50000"/>
          <a:stretch/>
        </p:blipFill>
        <p:spPr>
          <a:xfrm>
            <a:off x="3397285" y="1561865"/>
            <a:ext cx="5397430" cy="3734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INTRODUÇÃO</a:t>
            </a:r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0F9263-5108-4327-8D4A-E18D2B21E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22997"/>
          <a:stretch/>
        </p:blipFill>
        <p:spPr>
          <a:xfrm>
            <a:off x="3255169" y="1511269"/>
            <a:ext cx="5681662" cy="3835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04288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INTRODUÇÃO</a:t>
            </a:r>
          </a:p>
        </p:txBody>
      </p:sp>
      <p:pic>
        <p:nvPicPr>
          <p:cNvPr id="9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B384DF-A0B7-47F2-8D18-18DA18CEE4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9" b="7184"/>
          <a:stretch/>
        </p:blipFill>
        <p:spPr>
          <a:xfrm>
            <a:off x="2462553" y="2146560"/>
            <a:ext cx="7266894" cy="2564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90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QUALIDADE DE CÓDIGO - INTRODUÇÃO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C52D5-85BB-478C-A52C-6A73D477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25" y="1893876"/>
            <a:ext cx="5452950" cy="3070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021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899944C-D8E7-48C2-B828-F359BD9BF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57110"/>
              </p:ext>
            </p:extLst>
          </p:nvPr>
        </p:nvGraphicFramePr>
        <p:xfrm>
          <a:off x="528969" y="1124744"/>
          <a:ext cx="5639039" cy="969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39039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</a:tblGrid>
              <a:tr h="16893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695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kern="1200" dirty="0"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https://talkingabouttesting.com/category/qualidade-de-codigo/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Qualidade de código</vt:lpstr>
      <vt:lpstr>Recapitulando...</vt:lpstr>
      <vt:lpstr>PowerPoint Presentation</vt:lpstr>
      <vt:lpstr>QUALIDADE DE CÓDIGO - INTRODUÇÃO</vt:lpstr>
      <vt:lpstr>QUALIDADE DE CÓDIGO - INTRODUÇÃO</vt:lpstr>
      <vt:lpstr>QUALIDADE DE CÓDIGO - INTRODUÇÃO</vt:lpstr>
      <vt:lpstr>QUALIDADE DE CÓDIGO - INTRODUÇÃO</vt:lpstr>
      <vt:lpstr>PowerPoint Presentation</vt:lpstr>
      <vt:lpstr>REFERÊNCIAS BIBLIOGRÁFICAS</vt:lpstr>
      <vt:lpstr>Qualidade de código  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221</cp:revision>
  <dcterms:created xsi:type="dcterms:W3CDTF">2016-08-02T14:53:12Z</dcterms:created>
  <dcterms:modified xsi:type="dcterms:W3CDTF">2020-07-13T16:52:59Z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