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3"/>
  </p:notesMasterIdLst>
  <p:handoutMasterIdLst>
    <p:handoutMasterId r:id="rId14"/>
  </p:handoutMasterIdLst>
  <p:sldIdLst>
    <p:sldId id="285" r:id="rId5"/>
    <p:sldId id="274" r:id="rId6"/>
    <p:sldId id="300" r:id="rId7"/>
    <p:sldId id="287" r:id="rId8"/>
    <p:sldId id="322" r:id="rId9"/>
    <p:sldId id="321" r:id="rId10"/>
    <p:sldId id="319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5" autoAdjust="0"/>
    <p:restoredTop sz="84787" autoAdjust="0"/>
  </p:normalViewPr>
  <p:slideViewPr>
    <p:cSldViewPr>
      <p:cViewPr varScale="1">
        <p:scale>
          <a:sx n="57" d="100"/>
          <a:sy n="57" d="100"/>
        </p:scale>
        <p:origin x="99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5 capitulo e 2 da série sobre Qualidade de código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9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Automação/ Forma de Trabalhar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Princípios da engenharia de software!</a:t>
            </a:r>
          </a:p>
          <a:p>
            <a:r>
              <a:rPr lang="pt-BR" dirty="0"/>
              <a:t>Orientação a objetos fortemente usa os conceitos de Coesão, acoplamento e encapsulamento</a:t>
            </a:r>
          </a:p>
          <a:p>
            <a:r>
              <a:rPr lang="pt-BR" dirty="0"/>
              <a:t>Coesão é quanto de responsabilidade – Única e clara</a:t>
            </a:r>
          </a:p>
          <a:p>
            <a:r>
              <a:rPr lang="pt-BR" dirty="0"/>
              <a:t>Acoplamento – dependência entre os componentes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8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gsoftmoderna.info/cap5.html" TargetMode="External"/><Relationship Id="rId2" Type="http://schemas.openxmlformats.org/officeDocument/2006/relationships/hyperlink" Target="https://talkingabouttesting.com/category/qualidade-de-codigo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devmedia.com.br/entendendo-coesao-e-acoplamento/1853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8064896" cy="1408451"/>
          </a:xfrm>
        </p:spPr>
        <p:txBody>
          <a:bodyPr/>
          <a:lstStyle/>
          <a:p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Código</a:t>
            </a: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Acoplamento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Coesão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428604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 de código - Introdução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9BC5A2-478C-479C-BDB5-86AF0D816FF8}"/>
              </a:ext>
            </a:extLst>
          </p:cNvPr>
          <p:cNvSpPr/>
          <p:nvPr/>
        </p:nvSpPr>
        <p:spPr>
          <a:xfrm>
            <a:off x="2927648" y="2539683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Código</a:t>
            </a:r>
          </a:p>
          <a:p>
            <a:pPr algn="ctr"/>
            <a:r>
              <a:rPr lang="pt-BR" dirty="0"/>
              <a:t>Arquitetura</a:t>
            </a:r>
          </a:p>
          <a:p>
            <a:pPr algn="ctr"/>
            <a:r>
              <a:rPr lang="pt-BR" dirty="0"/>
              <a:t>Automação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335D31-E3B5-4914-A1BB-C8402E382074}"/>
              </a:ext>
            </a:extLst>
          </p:cNvPr>
          <p:cNvSpPr/>
          <p:nvPr/>
        </p:nvSpPr>
        <p:spPr>
          <a:xfrm>
            <a:off x="6816080" y="252890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 também é código</a:t>
            </a: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Código –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Acoplamento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Coesão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Acoplamento e Coesão</a:t>
            </a:r>
          </a:p>
        </p:txBody>
      </p:sp>
      <p:pic>
        <p:nvPicPr>
          <p:cNvPr id="4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070B499-61FD-4233-ACD1-A9205FFF7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90" y="1962044"/>
            <a:ext cx="6261820" cy="2933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2D5C24-453B-46B3-978C-E4C2BE9B6B77}"/>
              </a:ext>
            </a:extLst>
          </p:cNvPr>
          <p:cNvSpPr/>
          <p:nvPr/>
        </p:nvSpPr>
        <p:spPr>
          <a:xfrm>
            <a:off x="0" y="1032893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Coesão e Acoplamento são princípios de engenharia de software!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43DB8-7D6E-47D7-B589-057A19F6A3D9}"/>
              </a:ext>
            </a:extLst>
          </p:cNvPr>
          <p:cNvSpPr/>
          <p:nvPr/>
        </p:nvSpPr>
        <p:spPr>
          <a:xfrm>
            <a:off x="350038" y="2136338"/>
            <a:ext cx="20882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melhor definir </a:t>
            </a:r>
            <a:r>
              <a:rPr lang="pt-BR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coesão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podemos dizer que é quanto de </a:t>
            </a:r>
            <a:r>
              <a:rPr lang="pt-BR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responsabilidade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tem um componente.</a:t>
            </a:r>
          </a:p>
          <a:p>
            <a:pPr algn="ctr"/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ideal é que seja </a:t>
            </a:r>
            <a:r>
              <a:rPr lang="pt-BR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única e clara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753B6-B20A-4CA3-8D1D-81EC1113DC5A}"/>
              </a:ext>
            </a:extLst>
          </p:cNvPr>
          <p:cNvSpPr/>
          <p:nvPr/>
        </p:nvSpPr>
        <p:spPr>
          <a:xfrm>
            <a:off x="9624392" y="2136338"/>
            <a:ext cx="20882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Acoplamento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é quanto um componente </a:t>
            </a:r>
            <a:r>
              <a:rPr lang="pt-BR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depende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outro para funcionar.</a:t>
            </a:r>
          </a:p>
          <a:p>
            <a:pPr algn="ctr"/>
            <a:endParaRPr lang="pt-BR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ideal é a relação por </a:t>
            </a:r>
            <a:r>
              <a:rPr lang="pt-BR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interfaces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estáveis</a:t>
            </a:r>
          </a:p>
        </p:txBody>
      </p:sp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Benefícios da alta coesão e baixo acoplamento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BB480B-A002-4E57-AE62-D35DFC9B84FB}"/>
              </a:ext>
            </a:extLst>
          </p:cNvPr>
          <p:cNvSpPr/>
          <p:nvPr/>
        </p:nvSpPr>
        <p:spPr>
          <a:xfrm>
            <a:off x="1532308" y="1382286"/>
            <a:ext cx="912738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000" b="1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Facilita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implementação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uma classe, bem como o seu </a:t>
            </a:r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entendimento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manutenção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Facilita a </a:t>
            </a:r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alocação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um </a:t>
            </a:r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único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responsável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por manter uma classe.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Facilita o </a:t>
            </a:r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reuso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uma classe, pois é mais simples reusar e testar uma classe coesa do que uma classe com várias responsabilidades.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000" b="1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Diminui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manutenção e gerenciamento.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51557-B4EF-43B9-91CA-B32704844888}"/>
              </a:ext>
            </a:extLst>
          </p:cNvPr>
          <p:cNvSpPr/>
          <p:nvPr/>
        </p:nvSpPr>
        <p:spPr>
          <a:xfrm>
            <a:off x="6413004" y="1382286"/>
            <a:ext cx="44178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FEB3AE6-E929-4A01-82F4-C8345C47A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3" r="63800" b="44213"/>
          <a:stretch/>
        </p:blipFill>
        <p:spPr>
          <a:xfrm>
            <a:off x="2855640" y="4346947"/>
            <a:ext cx="2199858" cy="1680447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6B3A658-C284-4B85-A4A4-29A9C2EBC0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8" t="4409" r="8920" b="42932"/>
          <a:stretch/>
        </p:blipFill>
        <p:spPr>
          <a:xfrm>
            <a:off x="6726406" y="4331366"/>
            <a:ext cx="2486419" cy="1680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827BA7-6A31-4A61-8E81-58C42312D3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015" y="4552385"/>
            <a:ext cx="648826" cy="923329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6C3444A-8772-4DED-965D-6585460786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13" y="5475714"/>
            <a:ext cx="960654" cy="96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16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899944C-D8E7-48C2-B828-F359BD9BF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59744"/>
              </p:ext>
            </p:extLst>
          </p:nvPr>
        </p:nvGraphicFramePr>
        <p:xfrm>
          <a:off x="528969" y="1124744"/>
          <a:ext cx="5639039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639039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</a:tblGrid>
              <a:tr h="16893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695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https://talkingabouttesting.com/category/qualidade-de-codigo/</a:t>
                      </a:r>
                      <a:endParaRPr lang="pt-BR" sz="1300" kern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https://engsoftmoderna.info/cap5.html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https://www.devmedia.com.br/entendendo-coesao-e-acoplamento/18538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1160620" cy="1944216"/>
          </a:xfrm>
        </p:spPr>
        <p:txBody>
          <a:bodyPr/>
          <a:lstStyle/>
          <a:p>
            <a:r>
              <a:rPr lang="pt-BR" sz="3600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Acoplamento e Coesão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lace@b3.com.br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</Words>
  <Application>Microsoft Office PowerPoint</Application>
  <PresentationFormat>Widescreen</PresentationFormat>
  <Paragraphs>46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Wingdings</vt:lpstr>
      <vt:lpstr>Office Theme</vt:lpstr>
      <vt:lpstr>Qualidade de Código Acoplamento e Coesão</vt:lpstr>
      <vt:lpstr>Recapitulando...</vt:lpstr>
      <vt:lpstr>PowerPoint Presentation</vt:lpstr>
      <vt:lpstr>QUALIDADE DE CÓDIGO – Acoplamento e Coesão</vt:lpstr>
      <vt:lpstr>QUALIDADE DE CÓDIGO – Benefícios da alta coesão e baixo acoplamento</vt:lpstr>
      <vt:lpstr>PowerPoint Presentation</vt:lpstr>
      <vt:lpstr>REFERÊNCIAS BIBLIOGRÁFICAS</vt:lpstr>
      <vt:lpstr>Qualidade de código – Acoplamento e Coesão   lace@b3.com.br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230</cp:revision>
  <dcterms:created xsi:type="dcterms:W3CDTF">2016-08-02T14:53:12Z</dcterms:created>
  <dcterms:modified xsi:type="dcterms:W3CDTF">2020-07-14T20:41:50Z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