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5"/>
  </p:notesMasterIdLst>
  <p:handoutMasterIdLst>
    <p:handoutMasterId r:id="rId16"/>
  </p:handoutMasterIdLst>
  <p:sldIdLst>
    <p:sldId id="285" r:id="rId5"/>
    <p:sldId id="274" r:id="rId6"/>
    <p:sldId id="300" r:id="rId7"/>
    <p:sldId id="287" r:id="rId8"/>
    <p:sldId id="322" r:id="rId9"/>
    <p:sldId id="323" r:id="rId10"/>
    <p:sldId id="324" r:id="rId11"/>
    <p:sldId id="321" r:id="rId12"/>
    <p:sldId id="319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73098" autoAdjust="0"/>
  </p:normalViewPr>
  <p:slideViewPr>
    <p:cSldViewPr>
      <p:cViewPr varScale="1">
        <p:scale>
          <a:sx n="49" d="100"/>
          <a:sy n="49" d="100"/>
        </p:scale>
        <p:origin x="1272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implementação em si, o conteúdo dos métodos, não tem tanta importância para o usuário dessa classe, uma vez que ele só precisa saber o que cada método pretende fazer, e não como ele faz, pois isto pode mudar com o tempo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6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jorgeoleques/lei-de-emeter-parte" TargetMode="External"/><Relationship Id="rId2" Type="http://schemas.openxmlformats.org/officeDocument/2006/relationships/hyperlink" Target="https://martinfowler.com/bliki/TellDontAsk.html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8064896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Código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Encapsulamento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9864476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- Encapsulamento 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 de código – Acoplamento e coesão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2927648" y="2539683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Definições de </a:t>
            </a:r>
          </a:p>
          <a:p>
            <a:pPr algn="ctr"/>
            <a:r>
              <a:rPr lang="pt-BR" dirty="0"/>
              <a:t>acoplamento</a:t>
            </a:r>
          </a:p>
          <a:p>
            <a:pPr algn="ctr"/>
            <a:r>
              <a:rPr lang="pt-BR" dirty="0"/>
              <a:t>e</a:t>
            </a:r>
          </a:p>
          <a:p>
            <a:pPr algn="ctr"/>
            <a:r>
              <a:rPr lang="pt-BR" dirty="0"/>
              <a:t>coesão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35D31-E3B5-4914-A1BB-C8402E382074}"/>
              </a:ext>
            </a:extLst>
          </p:cNvPr>
          <p:cNvSpPr/>
          <p:nvPr/>
        </p:nvSpPr>
        <p:spPr>
          <a:xfrm>
            <a:off x="6816080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Benefícios do </a:t>
            </a:r>
          </a:p>
          <a:p>
            <a:pPr algn="ctr"/>
            <a:r>
              <a:rPr lang="pt-BR" dirty="0"/>
              <a:t>baixo acoplamento e alta coesão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Código –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Encapsulamento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64AEADF0-7A74-435F-96C9-BD23D3FD0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65" y="1556792"/>
            <a:ext cx="7274265" cy="305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BC238D9-D077-4379-AB0E-BAE3E18F07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alphaModFix amt="7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84" y="2574135"/>
            <a:ext cx="385200" cy="385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Encapsulamento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43DB8-7D6E-47D7-B589-057A19F6A3D9}"/>
              </a:ext>
            </a:extLst>
          </p:cNvPr>
          <p:cNvSpPr/>
          <p:nvPr/>
        </p:nvSpPr>
        <p:spPr>
          <a:xfrm>
            <a:off x="666430" y="5034415"/>
            <a:ext cx="10859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Encapsular é esconder os detalhes de como a classe realiza sua tarefa; as outras</a:t>
            </a:r>
          </a:p>
          <a:p>
            <a:pPr algn="ctr"/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devem conhecer apenas o que ela faz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EE9D5-A124-4A44-B1C8-6CDB92881DA3}"/>
              </a:ext>
            </a:extLst>
          </p:cNvPr>
          <p:cNvSpPr/>
          <p:nvPr/>
        </p:nvSpPr>
        <p:spPr>
          <a:xfrm>
            <a:off x="6556184" y="2575952"/>
            <a:ext cx="2708168" cy="392771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Encapsulamento -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Tell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don´t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ask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51557-B4EF-43B9-91CA-B32704844888}"/>
              </a:ext>
            </a:extLst>
          </p:cNvPr>
          <p:cNvSpPr/>
          <p:nvPr/>
        </p:nvSpPr>
        <p:spPr>
          <a:xfrm>
            <a:off x="6413004" y="1382286"/>
            <a:ext cx="44178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BCE06B-0A82-4E65-8FBA-0B518A341143}"/>
              </a:ext>
            </a:extLst>
          </p:cNvPr>
          <p:cNvSpPr/>
          <p:nvPr/>
        </p:nvSpPr>
        <p:spPr>
          <a:xfrm>
            <a:off x="6096000" y="2413334"/>
            <a:ext cx="50239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não devem fazer perguntas e tomar decisões baseadas nas respostas; </a:t>
            </a:r>
          </a:p>
          <a:p>
            <a:pPr algn="just"/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 sim mandar o objeto executar uma ação, e ele por conta própria tomar a decisão certa. </a:t>
            </a:r>
          </a:p>
          <a:p>
            <a:pPr algn="just"/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Essa ideia é conhecida por </a:t>
            </a:r>
            <a:r>
              <a:rPr lang="pt-BR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Tell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4883A-C2FD-49CD-9032-EA43BE97F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80" y="1142020"/>
            <a:ext cx="3907347" cy="4573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D8A615-8DAF-4E24-ABEF-96BD92D3ABEA}"/>
              </a:ext>
            </a:extLst>
          </p:cNvPr>
          <p:cNvSpPr/>
          <p:nvPr/>
        </p:nvSpPr>
        <p:spPr>
          <a:xfrm>
            <a:off x="1271464" y="807609"/>
            <a:ext cx="3991163" cy="2376264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868F9E-FD2B-4E8F-910E-2A9671D047B2}"/>
              </a:ext>
            </a:extLst>
          </p:cNvPr>
          <p:cNvSpPr/>
          <p:nvPr/>
        </p:nvSpPr>
        <p:spPr>
          <a:xfrm>
            <a:off x="1271463" y="3610057"/>
            <a:ext cx="3991163" cy="2376258"/>
          </a:xfrm>
          <a:prstGeom prst="roundRect">
            <a:avLst/>
          </a:prstGeom>
          <a:solidFill>
            <a:srgbClr val="00B05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516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Encapsulamento – Lei de Demeter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51557-B4EF-43B9-91CA-B32704844888}"/>
              </a:ext>
            </a:extLst>
          </p:cNvPr>
          <p:cNvSpPr/>
          <p:nvPr/>
        </p:nvSpPr>
        <p:spPr>
          <a:xfrm>
            <a:off x="6413004" y="1382286"/>
            <a:ext cx="44178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CF15FC-302A-4BEA-B73B-97B33505557E}"/>
              </a:ext>
            </a:extLst>
          </p:cNvPr>
          <p:cNvSpPr/>
          <p:nvPr/>
        </p:nvSpPr>
        <p:spPr>
          <a:xfrm>
            <a:off x="666430" y="1089898"/>
            <a:ext cx="10542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 fale com estranhos 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D924768-220A-4A98-A3AE-E8B7456501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882149"/>
            <a:ext cx="707886" cy="707886"/>
          </a:xfrm>
          <a:prstGeom prst="rect">
            <a:avLst/>
          </a:prstGeom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8BB585-6055-4773-B278-E45E9A2BE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95" y="2259432"/>
            <a:ext cx="8173610" cy="101007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3EB439-98A8-4965-8564-7EF2F7F3F781}"/>
              </a:ext>
            </a:extLst>
          </p:cNvPr>
          <p:cNvSpPr/>
          <p:nvPr/>
        </p:nvSpPr>
        <p:spPr>
          <a:xfrm>
            <a:off x="1271464" y="1916832"/>
            <a:ext cx="9433048" cy="1656184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Picture 2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EB513C-FEEA-4003-B2BA-93D873821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06" y="4048472"/>
            <a:ext cx="6028364" cy="101007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21B179-07FF-43D7-A0DE-3B09B0615260}"/>
              </a:ext>
            </a:extLst>
          </p:cNvPr>
          <p:cNvSpPr/>
          <p:nvPr/>
        </p:nvSpPr>
        <p:spPr>
          <a:xfrm>
            <a:off x="1271464" y="3725416"/>
            <a:ext cx="9433048" cy="1656184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6094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Encapsulamento - Benefícios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2783632" y="1583312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Menor dependência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35D31-E3B5-4914-A1BB-C8402E382074}"/>
              </a:ext>
            </a:extLst>
          </p:cNvPr>
          <p:cNvSpPr/>
          <p:nvPr/>
        </p:nvSpPr>
        <p:spPr>
          <a:xfrm>
            <a:off x="6312024" y="156143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Baixo acoplamento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BCA013-56EB-46D9-A676-EE68BF203714}"/>
              </a:ext>
            </a:extLst>
          </p:cNvPr>
          <p:cNvSpPr/>
          <p:nvPr/>
        </p:nvSpPr>
        <p:spPr>
          <a:xfrm>
            <a:off x="2791414" y="393305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Mais fácil de manter</a:t>
            </a:r>
            <a:endParaRPr lang="pt-BR" u="sn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6FB504-8CAD-4641-AF30-5EA683DAD846}"/>
              </a:ext>
            </a:extLst>
          </p:cNvPr>
          <p:cNvSpPr/>
          <p:nvPr/>
        </p:nvSpPr>
        <p:spPr>
          <a:xfrm>
            <a:off x="6312024" y="393305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Mais fácil de evoluir</a:t>
            </a:r>
          </a:p>
        </p:txBody>
      </p:sp>
    </p:spTree>
    <p:extLst>
      <p:ext uri="{BB962C8B-B14F-4D97-AF65-F5344CB8AC3E}">
        <p14:creationId xmlns:p14="http://schemas.microsoft.com/office/powerpoint/2010/main" val="300660319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5872C6-029C-49FC-A313-ECDDF6E65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18852"/>
              </p:ext>
            </p:extLst>
          </p:nvPr>
        </p:nvGraphicFramePr>
        <p:xfrm>
          <a:off x="528969" y="1124744"/>
          <a:ext cx="11134061" cy="4032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69483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https://martinfowler.com/bliki/TellDontAsk.html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https://pt.slideshare.net/jorgeoleques/lei-de-emeter-parte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4" name="Picture 3" descr="A picture containing orange&#10;&#10;Description automatically generated">
            <a:extLst>
              <a:ext uri="{FF2B5EF4-FFF2-40B4-BE49-F238E27FC236}">
                <a16:creationId xmlns:a16="http://schemas.microsoft.com/office/drawing/2014/main" id="{022E9DBC-BA1B-4BB1-ACD4-79DA0A459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1844824"/>
            <a:ext cx="2088232" cy="2863861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7B4BE2-DE55-45B2-A291-BDE158970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928" y="1835587"/>
            <a:ext cx="1869269" cy="28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243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Office Theme</vt:lpstr>
      <vt:lpstr>Qualidade de Código Encapsulamento</vt:lpstr>
      <vt:lpstr>Recapitulando...</vt:lpstr>
      <vt:lpstr>PowerPoint Presentation</vt:lpstr>
      <vt:lpstr>QUALIDADE DE CÓDIGO – Encapsulamento</vt:lpstr>
      <vt:lpstr>QUALIDADE DE CÓDIGO – Encapsulamento - Tell, don´t ask</vt:lpstr>
      <vt:lpstr>QUALIDADE DE CÓDIGO – Encapsulamento – Lei de Demeter</vt:lpstr>
      <vt:lpstr>QUALIDADE DE CÓDIGO – Encapsulamento - Benefícios</vt:lpstr>
      <vt:lpstr>PowerPoint Presentation</vt:lpstr>
      <vt:lpstr>REFERÊNCIAS BIBLIOGRÁFICAS</vt:lpstr>
      <vt:lpstr>Qualidade de código - Encapsulamento 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240</cp:revision>
  <dcterms:created xsi:type="dcterms:W3CDTF">2016-08-02T14:53:12Z</dcterms:created>
  <dcterms:modified xsi:type="dcterms:W3CDTF">2020-07-15T21:13:50Z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