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4"/>
  </p:notesMasterIdLst>
  <p:handoutMasterIdLst>
    <p:handoutMasterId r:id="rId15"/>
  </p:handoutMasterIdLst>
  <p:sldIdLst>
    <p:sldId id="285" r:id="rId5"/>
    <p:sldId id="274" r:id="rId6"/>
    <p:sldId id="300" r:id="rId7"/>
    <p:sldId id="287" r:id="rId8"/>
    <p:sldId id="322" r:id="rId9"/>
    <p:sldId id="323" r:id="rId10"/>
    <p:sldId id="321" r:id="rId11"/>
    <p:sldId id="31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75139" autoAdjust="0"/>
  </p:normalViewPr>
  <p:slideViewPr>
    <p:cSldViewPr>
      <p:cViewPr varScale="1">
        <p:scale>
          <a:sx n="50" d="100"/>
          <a:sy n="50" d="100"/>
        </p:scale>
        <p:origin x="123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Coesão com o código de produção</a:t>
            </a:r>
          </a:p>
          <a:p>
            <a:pPr marL="171450" indent="-171450">
              <a:buFontTx/>
              <a:buChar char="-"/>
            </a:pPr>
            <a:r>
              <a:rPr lang="pt-BR" dirty="0"/>
              <a:t>Acoplamento (interdependências)</a:t>
            </a:r>
          </a:p>
          <a:p>
            <a:pPr marL="171450" indent="-171450">
              <a:buFontTx/>
              <a:buChar char="-"/>
            </a:pPr>
            <a:r>
              <a:rPr lang="pt-BR" dirty="0"/>
              <a:t>Semântica de classes, métodos, atributos...</a:t>
            </a:r>
          </a:p>
          <a:p>
            <a:pPr marL="171450" indent="-171450">
              <a:buFontTx/>
              <a:buChar char="-"/>
            </a:pPr>
            <a:r>
              <a:rPr lang="pt-BR" dirty="0"/>
              <a:t>Responsabilidade única dos métodos de testes</a:t>
            </a:r>
          </a:p>
          <a:p>
            <a:pPr marL="171450" indent="-171450">
              <a:buFontTx/>
              <a:buChar char="-"/>
            </a:pPr>
            <a:r>
              <a:rPr lang="pt-BR" dirty="0"/>
              <a:t>Complexidades </a:t>
            </a:r>
            <a:r>
              <a:rPr lang="pt-BR" dirty="0" err="1"/>
              <a:t>ciclomática</a:t>
            </a:r>
            <a:r>
              <a:rPr lang="pt-BR" dirty="0"/>
              <a:t> e cognitiva (deve ser baixíssima)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hedroidsonroids.com/blog/pros-of-tdd-test-driven-development-for-business" TargetMode="External"/><Relationship Id="rId5" Type="http://schemas.openxmlformats.org/officeDocument/2006/relationships/hyperlink" Target="https://www.simform.com/unit-testing-tdd/" TargetMode="External"/><Relationship Id="rId4" Type="http://schemas.openxmlformats.org/officeDocument/2006/relationships/hyperlink" Target="https://www.simform.com/what-is-td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217024" cy="1408451"/>
          </a:xfrm>
        </p:spPr>
        <p:txBody>
          <a:bodyPr/>
          <a:lstStyle/>
          <a:p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Baby Steps ou não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801986-AF4D-458C-A4FB-E08BB86D6999}"/>
              </a:ext>
            </a:extLst>
          </p:cNvPr>
          <p:cNvSpPr/>
          <p:nvPr/>
        </p:nvSpPr>
        <p:spPr>
          <a:xfrm>
            <a:off x="6064583" y="262055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Dicas sobre que passos dar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C7EF1E-8E1A-432C-BC2F-6F442034556C}"/>
              </a:ext>
            </a:extLst>
          </p:cNvPr>
          <p:cNvSpPr/>
          <p:nvPr/>
        </p:nvSpPr>
        <p:spPr>
          <a:xfrm>
            <a:off x="3071664" y="262055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Conceituação sobre baby </a:t>
            </a:r>
            <a:r>
              <a:rPr lang="pt-BR" b="1" dirty="0" err="1"/>
              <a:t>steps</a:t>
            </a: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6F95B03-7CB3-4C04-BE20-C49BE61836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07" y="3520658"/>
            <a:ext cx="765785" cy="7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1488C8-0B72-4B2B-B75E-7EAA33BF97BC}"/>
              </a:ext>
            </a:extLst>
          </p:cNvPr>
          <p:cNvSpPr/>
          <p:nvPr/>
        </p:nvSpPr>
        <p:spPr>
          <a:xfrm>
            <a:off x="4036398" y="1255079"/>
            <a:ext cx="3485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Cuidar dos testes é primordial. </a:t>
            </a:r>
          </a:p>
          <a:p>
            <a:pPr algn="just"/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58AEBA8-0414-4422-A3B2-C9AC63FD38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2"/>
          <a:stretch/>
        </p:blipFill>
        <p:spPr>
          <a:xfrm>
            <a:off x="3229747" y="2132856"/>
            <a:ext cx="5098500" cy="3616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1488C8-0B72-4B2B-B75E-7EAA33BF97BC}"/>
              </a:ext>
            </a:extLst>
          </p:cNvPr>
          <p:cNvSpPr/>
          <p:nvPr/>
        </p:nvSpPr>
        <p:spPr>
          <a:xfrm>
            <a:off x="1098478" y="1487456"/>
            <a:ext cx="936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é código, seja ele de produção ou de teste, por isso, toda boa técnica de codificação deve ser aplicada em ambos. </a:t>
            </a:r>
          </a:p>
          <a:p>
            <a:pPr algn="just"/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picture containing girl, photo, child, person&#10;&#10;Description automatically generated">
            <a:extLst>
              <a:ext uri="{FF2B5EF4-FFF2-40B4-BE49-F238E27FC236}">
                <a16:creationId xmlns:a16="http://schemas.microsoft.com/office/drawing/2014/main" id="{CA5374B6-5D59-46DB-A5A3-6194BF908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42" y="2636912"/>
            <a:ext cx="4382112" cy="2467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039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 – Para pensar!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1488C8-0B72-4B2B-B75E-7EAA33BF97BC}"/>
              </a:ext>
            </a:extLst>
          </p:cNvPr>
          <p:cNvSpPr/>
          <p:nvPr/>
        </p:nvSpPr>
        <p:spPr>
          <a:xfrm>
            <a:off x="983432" y="1445792"/>
            <a:ext cx="655272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 exemplo, se há mais de um </a:t>
            </a:r>
            <a:r>
              <a:rPr lang="pt-BR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assert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mesmo teste, provavelmente, este é um feedback que o seu código, que irá para produção, pode estar com problemas?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pt-BR" sz="14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Resposta-dica: responsabilidade única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9A5E91-3982-4A47-A7A0-07F1AD405C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54" y="3698833"/>
            <a:ext cx="525158" cy="52515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896296A-A3EF-4687-ABE0-28036D40768F}"/>
              </a:ext>
            </a:extLst>
          </p:cNvPr>
          <p:cNvSpPr/>
          <p:nvPr/>
        </p:nvSpPr>
        <p:spPr>
          <a:xfrm>
            <a:off x="4900834" y="3698833"/>
            <a:ext cx="630773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425" indent="-285750" algn="just"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Manutenção no código de produção que leva 5 minutos, mas para ajustar os testes leva 1 hora. O que isso nos mostra? Nesse caso, devemos negligenciar os testes?</a:t>
            </a:r>
          </a:p>
          <a:p>
            <a:pPr marL="98425" indent="-285750" algn="just">
              <a:buFont typeface="Wingdings" panose="05000000000000000000" pitchFamily="2" charset="2"/>
              <a:buChar char="q"/>
            </a:pPr>
            <a:endParaRPr lang="pt-BR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8425" indent="-285750" algn="just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Resposta-dica: Coesão e acoplamento</a:t>
            </a:r>
          </a:p>
        </p:txBody>
      </p:sp>
    </p:spTree>
    <p:extLst>
      <p:ext uri="{BB962C8B-B14F-4D97-AF65-F5344CB8AC3E}">
        <p14:creationId xmlns:p14="http://schemas.microsoft.com/office/powerpoint/2010/main" val="27206387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91943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https://www.simform.com/unit-testing-tdd/</a:t>
                      </a:r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844824"/>
            <a:ext cx="2088232" cy="28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TDD – Qualidade no código dos testes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  <a:endParaRPr lang="pt-BR" sz="20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Office Theme</vt:lpstr>
      <vt:lpstr>TDD – Qualidade no código dos testes</vt:lpstr>
      <vt:lpstr>Recapitulando...</vt:lpstr>
      <vt:lpstr>PowerPoint Presentation</vt:lpstr>
      <vt:lpstr>TDD – Qualidade no código dos testes</vt:lpstr>
      <vt:lpstr>TDD – Qualidade no código dos testes</vt:lpstr>
      <vt:lpstr>TDD – Qualidade no código dos testes – Para pensar!</vt:lpstr>
      <vt:lpstr>PowerPoint Presentation</vt:lpstr>
      <vt:lpstr>REFERÊNCIAS BIBLIOGRÁFICAS</vt:lpstr>
      <vt:lpstr>TDD – Qualidade no código dos testes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257</cp:revision>
  <dcterms:created xsi:type="dcterms:W3CDTF">2016-08-02T14:53:12Z</dcterms:created>
  <dcterms:modified xsi:type="dcterms:W3CDTF">2020-07-20T19:19:22Z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