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3" r:id="rId9"/>
    <p:sldId id="322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4554862" y="267177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Código é código, seja de produção ou de teste!</a:t>
            </a:r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é a melhor alternativa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2BDA16-2373-4702-8CBB-3A7FE39F5D53}"/>
              </a:ext>
            </a:extLst>
          </p:cNvPr>
          <p:cNvSpPr/>
          <p:nvPr/>
        </p:nvSpPr>
        <p:spPr>
          <a:xfrm>
            <a:off x="567534" y="3165632"/>
            <a:ext cx="11056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usar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deve ser feita de forma bem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pragmática e embasada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não deve ser levado como um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dogma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 quando geralmente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 utilizamos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TDD: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 legados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que geralmente apresentam uma grande quantidade de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procedural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algn="just"/>
            <a:r>
              <a:rPr lang="pt-BR" sz="1600" dirty="0">
                <a:solidFill>
                  <a:srgbClr val="123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(SUGESTÃO: automatize testes para as principais funcionalidades antes)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anêmicas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(por exemplo classes com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getters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setters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 qualquer lógica);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obviamente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simples;</a:t>
            </a:r>
          </a:p>
        </p:txBody>
      </p:sp>
      <p:pic>
        <p:nvPicPr>
          <p:cNvPr id="9" name="Picture 7" descr="A picture containing girl, woman, sign&#10;&#10;Description automatically generated">
            <a:extLst>
              <a:ext uri="{FF2B5EF4-FFF2-40B4-BE49-F238E27FC236}">
                <a16:creationId xmlns:a16="http://schemas.microsoft.com/office/drawing/2014/main" id="{4B39BA10-50A5-4F6D-BCFF-CB670F65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17210" r="4558" b="1517"/>
          <a:stretch/>
        </p:blipFill>
        <p:spPr>
          <a:xfrm>
            <a:off x="3539147" y="663074"/>
            <a:ext cx="4479702" cy="2147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 – Outros casos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94F1EB1-80F2-46D4-9143-038DCBFED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59" y="4879227"/>
            <a:ext cx="1470569" cy="1418440"/>
          </a:xfrm>
          <a:prstGeom prst="rect">
            <a:avLst/>
          </a:prstGeom>
        </p:spPr>
      </p:pic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AF9E2FBF-79E7-4394-A72E-0D17B07D080B}"/>
              </a:ext>
            </a:extLst>
          </p:cNvPr>
          <p:cNvSpPr/>
          <p:nvPr/>
        </p:nvSpPr>
        <p:spPr>
          <a:xfrm>
            <a:off x="9492114" y="5046048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Picture 22" descr="A picture containing room, building, scene, drawing&#10;&#10;Description automatically generated">
            <a:extLst>
              <a:ext uri="{FF2B5EF4-FFF2-40B4-BE49-F238E27FC236}">
                <a16:creationId xmlns:a16="http://schemas.microsoft.com/office/drawing/2014/main" id="{1295A570-743E-4BE1-9029-AB2A9A6FD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1" t="3160" r="20926" b="8783"/>
          <a:stretch/>
        </p:blipFill>
        <p:spPr>
          <a:xfrm>
            <a:off x="8859577" y="3425797"/>
            <a:ext cx="2107523" cy="1440084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C394E55-24E1-44FB-848F-4594230EA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94" y="1730838"/>
            <a:ext cx="1813291" cy="15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086079-9670-4961-963D-B816A49CDACA}"/>
              </a:ext>
            </a:extLst>
          </p:cNvPr>
          <p:cNvSpPr txBox="1"/>
          <p:nvPr/>
        </p:nvSpPr>
        <p:spPr>
          <a:xfrm>
            <a:off x="7289282" y="23735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Interfaces com</a:t>
            </a:r>
            <a:br>
              <a:rPr lang="pt-BR" dirty="0"/>
            </a:br>
            <a:r>
              <a:rPr lang="pt-BR" dirty="0"/>
              <a:t>o usuário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1294E-C09C-49B1-827C-9EFC68E610D6}"/>
              </a:ext>
            </a:extLst>
          </p:cNvPr>
          <p:cNvSpPr txBox="1"/>
          <p:nvPr/>
        </p:nvSpPr>
        <p:spPr>
          <a:xfrm>
            <a:off x="7721582" y="3822674"/>
            <a:ext cx="115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BB6B5-9460-473A-A4F6-00CFB5D1EBF9}"/>
              </a:ext>
            </a:extLst>
          </p:cNvPr>
          <p:cNvSpPr txBox="1"/>
          <p:nvPr/>
        </p:nvSpPr>
        <p:spPr>
          <a:xfrm>
            <a:off x="7422519" y="548392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6DCC8F67-6475-4BF7-A9EE-6D22CC09DE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6" y="814601"/>
            <a:ext cx="1571656" cy="1335063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3FD634E6-6958-451E-A43D-CD010F44A1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3568475" y="978495"/>
            <a:ext cx="2102970" cy="1171169"/>
          </a:xfrm>
          <a:prstGeom prst="rect">
            <a:avLst/>
          </a:prstGeom>
        </p:spPr>
      </p:pic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713AD36-758C-4E67-8EF3-9563F161540E}"/>
              </a:ext>
            </a:extLst>
          </p:cNvPr>
          <p:cNvSpPr/>
          <p:nvPr/>
        </p:nvSpPr>
        <p:spPr>
          <a:xfrm>
            <a:off x="9492114" y="358919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47A25145-1020-42AD-9B64-8C0AA4E9C0E6}"/>
              </a:ext>
            </a:extLst>
          </p:cNvPr>
          <p:cNvSpPr/>
          <p:nvPr/>
        </p:nvSpPr>
        <p:spPr>
          <a:xfrm>
            <a:off x="9485174" y="194880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EE559-5B1F-4674-8F55-0CDA0EBFA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9" y="2571343"/>
            <a:ext cx="3309301" cy="246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678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pic>
        <p:nvPicPr>
          <p:cNvPr id="7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8989A44-31CD-4E56-ACB9-42142EE5A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32" y="4437112"/>
            <a:ext cx="934732" cy="9347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606306-0FC3-4B63-BD4C-AA61E79471E0}"/>
              </a:ext>
            </a:extLst>
          </p:cNvPr>
          <p:cNvSpPr/>
          <p:nvPr/>
        </p:nvSpPr>
        <p:spPr>
          <a:xfrm>
            <a:off x="1962574" y="1916832"/>
            <a:ext cx="763284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importante salientar que apesar de estarmos discutindo a </a:t>
            </a:r>
            <a:r>
              <a:rPr lang="pt-BR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utilização de TDD em alguns momentos,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nunca devem faltar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endParaRPr lang="pt-BR" sz="20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objetivo final deve sempre ser escrever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qualidade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62160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TDD – Quando não usar</vt:lpstr>
      <vt:lpstr>Recapitulando...</vt:lpstr>
      <vt:lpstr>PowerPoint Presentation</vt:lpstr>
      <vt:lpstr>TDD – Quando não usar</vt:lpstr>
      <vt:lpstr>TDD – Quando não usar – Outros casos</vt:lpstr>
      <vt:lpstr>TDD – Quando não usar</vt:lpstr>
      <vt:lpstr>PowerPoint Presentation</vt:lpstr>
      <vt:lpstr>REFERÊNCIAS BIBLIOGRÁFICAS</vt:lpstr>
      <vt:lpstr>TDD – Quando não usar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259</cp:revision>
  <dcterms:created xsi:type="dcterms:W3CDTF">2016-08-02T14:53:12Z</dcterms:created>
  <dcterms:modified xsi:type="dcterms:W3CDTF">2020-07-20T21:08:26Z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